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6B0E962-133B-45BE-84E3-CDAB3CBE0229}" type="datetimeFigureOut">
              <a:rPr lang="es-MX" smtClean="0"/>
              <a:t>29/02/2012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FC3A612-EA15-4BAE-956F-0E09134AA98E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58417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Denominación y movimiento de las principales cuentas del activo y del pasivo 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827584" y="2492896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Terminología contable: </a:t>
            </a:r>
          </a:p>
          <a:p>
            <a:pPr algn="ctr">
              <a:buFont typeface="Wingdings" pitchFamily="2" charset="2"/>
              <a:buChar char="v"/>
            </a:pPr>
            <a:r>
              <a:rPr lang="es-MX" dirty="0" smtClean="0"/>
              <a:t>Caja</a:t>
            </a:r>
          </a:p>
          <a:p>
            <a:pPr algn="ctr">
              <a:buFont typeface="Wingdings" pitchFamily="2" charset="2"/>
              <a:buChar char="v"/>
            </a:pPr>
            <a:r>
              <a:rPr lang="es-MX" dirty="0" smtClean="0"/>
              <a:t>Fondo fijo de caja chica</a:t>
            </a:r>
          </a:p>
          <a:p>
            <a:pPr algn="ctr">
              <a:buFont typeface="Wingdings" pitchFamily="2" charset="2"/>
              <a:buChar char="v"/>
            </a:pPr>
            <a:r>
              <a:rPr lang="es-MX" dirty="0" smtClean="0"/>
              <a:t>Banco</a:t>
            </a:r>
          </a:p>
          <a:p>
            <a:pPr algn="ctr">
              <a:buFont typeface="Wingdings" pitchFamily="2" charset="2"/>
              <a:buChar char="v"/>
            </a:pPr>
            <a:r>
              <a:rPr lang="es-MX" dirty="0" smtClean="0"/>
              <a:t>LIRS</a:t>
            </a:r>
          </a:p>
          <a:p>
            <a:pPr algn="ctr">
              <a:buFont typeface="Wingdings" pitchFamily="2" charset="2"/>
              <a:buChar char="v"/>
            </a:pPr>
            <a:r>
              <a:rPr lang="es-MX" dirty="0" smtClean="0"/>
              <a:t>Inversiones temporales 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260648"/>
            <a:ext cx="7772400" cy="877784"/>
          </a:xfrm>
        </p:spPr>
        <p:txBody>
          <a:bodyPr/>
          <a:lstStyle/>
          <a:p>
            <a:pPr algn="ctr"/>
            <a:r>
              <a:rPr lang="es-MX" dirty="0" smtClean="0"/>
              <a:t>CAJA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908720"/>
            <a:ext cx="7772400" cy="5446840"/>
          </a:xfrm>
        </p:spPr>
        <p:txBody>
          <a:bodyPr/>
          <a:lstStyle/>
          <a:p>
            <a:r>
              <a:rPr lang="es-MX" dirty="0" smtClean="0"/>
              <a:t>Es </a:t>
            </a:r>
            <a:r>
              <a:rPr lang="es-MX" dirty="0" smtClean="0"/>
              <a:t>el dinero en efectivo, propiedad de la empresa, el cual esta  representado por monedas y billetes del banco ; esta cuenta aumenta cuando la empresa  reciben dinero en efectivo; es cuenta del activo por que representa el dinero en efectivo propiedad del </a:t>
            </a:r>
            <a:r>
              <a:rPr lang="es-MX" dirty="0" smtClean="0"/>
              <a:t>entidad.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Fondo </a:t>
            </a:r>
            <a:r>
              <a:rPr lang="es-MX" dirty="0" smtClean="0"/>
              <a:t>fijo </a:t>
            </a:r>
            <a:r>
              <a:rPr lang="es-MX" dirty="0" smtClean="0"/>
              <a:t>de caja chica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700808"/>
            <a:ext cx="7772400" cy="4572000"/>
          </a:xfrm>
        </p:spPr>
        <p:txBody>
          <a:bodyPr/>
          <a:lstStyle/>
          <a:p>
            <a:r>
              <a:rPr lang="es-MX" dirty="0" smtClean="0"/>
              <a:t>Representa el dinero en efectivo propiedad de la empresa, destinado para liquidar los pagos menores; esta cuenta principia con el fondo estimado promedio determinado por ejemplo una semana, un mes, etc.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BANCO: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124744"/>
            <a:ext cx="7772400" cy="5184576"/>
          </a:xfrm>
        </p:spPr>
        <p:txBody>
          <a:bodyPr>
            <a:noAutofit/>
          </a:bodyPr>
          <a:lstStyle/>
          <a:p>
            <a:r>
              <a:rPr lang="es-MX" sz="2400" dirty="0" smtClean="0"/>
              <a:t>Representa el valor de los depósitos hechos en instituciones bancarias a favor de la entidad; esta cuenta aumenta cuando la empresa deposita dinero o valores al cobro, disminuye cuando expide cheques contra banco, es cuenta del activo por que representa dinero en depositado en  instituciones bancarias que es propiedad de la entidad.   </a:t>
            </a:r>
            <a:endParaRPr lang="es-MX" sz="2400" dirty="0"/>
          </a:p>
        </p:txBody>
      </p:sp>
      <p:pic>
        <p:nvPicPr>
          <p:cNvPr id="1026" name="Picture 2" descr="C:\Users\jade D luz\Downloads\Banco_bancom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933056"/>
            <a:ext cx="5904656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LIRS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472608"/>
          </a:xfrm>
        </p:spPr>
        <p:txBody>
          <a:bodyPr>
            <a:normAutofit/>
          </a:bodyPr>
          <a:lstStyle/>
          <a:p>
            <a:r>
              <a:rPr lang="es-MX" sz="2400" dirty="0" smtClean="0"/>
              <a:t>Establece  que el pago por la adquisición de bienes o de servicios recibidos cuyo monto exceda lo debe efectuar el contribuyente mediante cheques nominativo  , tarjeta de crédito , debido a servicios a través de los monederos electrónicos  que al efecto autorice de servicio de administración tributaria.</a:t>
            </a:r>
            <a:endParaRPr lang="es-MX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INVERSIONES TEMPORALES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Son las que están representadas por acciones y otros  valores de inmediata realización, que la empresa adquiere  en casas de bolsa o en otros organismos del sector financiero , con  el propósito de obtener un rendimiento o ganancia en plazo corto, y evitar con ello que su efectivo disponible no produzca un beneficio.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</TotalTime>
  <Words>280</Words>
  <Application>Microsoft Office PowerPoint</Application>
  <PresentationFormat>Presentación en pantalla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Metro</vt:lpstr>
      <vt:lpstr>Denominación y movimiento de las principales cuentas del activo y del pasivo </vt:lpstr>
      <vt:lpstr>CAJA</vt:lpstr>
      <vt:lpstr>Fondo fijo de caja chica </vt:lpstr>
      <vt:lpstr>BANCO:</vt:lpstr>
      <vt:lpstr>LIRS</vt:lpstr>
      <vt:lpstr>INVERSIONES TEMPORALES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Denominación y movimiento de las principales cuentas del activo y del pasivo</dc:title>
  <dc:creator>jade D luz</dc:creator>
  <cp:lastModifiedBy>jade D luz</cp:lastModifiedBy>
  <cp:revision>12</cp:revision>
  <dcterms:created xsi:type="dcterms:W3CDTF">2012-02-29T19:46:33Z</dcterms:created>
  <dcterms:modified xsi:type="dcterms:W3CDTF">2012-02-29T21:40:33Z</dcterms:modified>
</cp:coreProperties>
</file>