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BEB2A2-2DDA-48C7-88DF-27E8C5E5C8F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1DC5C26-AE7B-4462-81ED-EE21117E9712}">
      <dgm:prSet phldrT="[Texto]"/>
      <dgm:spPr/>
      <dgm:t>
        <a:bodyPr/>
        <a:lstStyle/>
        <a:p>
          <a:r>
            <a:rPr lang="es-MX" dirty="0" smtClean="0"/>
            <a:t>PASIVOS</a:t>
          </a:r>
          <a:endParaRPr lang="es-MX" dirty="0"/>
        </a:p>
      </dgm:t>
    </dgm:pt>
    <dgm:pt modelId="{68DB78C5-C2D6-41FB-90D8-8E5838BDABBE}" type="parTrans" cxnId="{E3BCB2DE-A956-4AD2-9A79-BC80AEF50BEE}">
      <dgm:prSet/>
      <dgm:spPr/>
      <dgm:t>
        <a:bodyPr/>
        <a:lstStyle/>
        <a:p>
          <a:endParaRPr lang="es-MX"/>
        </a:p>
      </dgm:t>
    </dgm:pt>
    <dgm:pt modelId="{6220562B-FD10-4889-8113-67719F9CEFBB}" type="sibTrans" cxnId="{E3BCB2DE-A956-4AD2-9A79-BC80AEF50BEE}">
      <dgm:prSet/>
      <dgm:spPr/>
      <dgm:t>
        <a:bodyPr/>
        <a:lstStyle/>
        <a:p>
          <a:endParaRPr lang="es-MX"/>
        </a:p>
      </dgm:t>
    </dgm:pt>
    <dgm:pt modelId="{B2125A40-55C2-4DEB-941D-F532A96C2EDB}">
      <dgm:prSet phldrT="[Texto]"/>
      <dgm:spPr/>
      <dgm:t>
        <a:bodyPr/>
        <a:lstStyle/>
        <a:p>
          <a:r>
            <a:rPr lang="es-MX" dirty="0" smtClean="0"/>
            <a:t>ACREEDORES HIPOTECARIOS</a:t>
          </a:r>
          <a:endParaRPr lang="es-MX" dirty="0"/>
        </a:p>
      </dgm:t>
    </dgm:pt>
    <dgm:pt modelId="{B20432AE-1610-49BF-BF94-FA38F3246347}" type="parTrans" cxnId="{99977BE8-D582-48CC-A084-706558F121A7}">
      <dgm:prSet/>
      <dgm:spPr/>
      <dgm:t>
        <a:bodyPr/>
        <a:lstStyle/>
        <a:p>
          <a:endParaRPr lang="es-MX"/>
        </a:p>
      </dgm:t>
    </dgm:pt>
    <dgm:pt modelId="{A7AE2914-EAF5-4591-8823-AF56BDEF19D0}" type="sibTrans" cxnId="{99977BE8-D582-48CC-A084-706558F121A7}">
      <dgm:prSet/>
      <dgm:spPr/>
      <dgm:t>
        <a:bodyPr/>
        <a:lstStyle/>
        <a:p>
          <a:endParaRPr lang="es-MX"/>
        </a:p>
      </dgm:t>
    </dgm:pt>
    <dgm:pt modelId="{B9E29444-4E25-47EA-AD92-52A0E60CE461}">
      <dgm:prSet phldrT="[Texto]"/>
      <dgm:spPr/>
      <dgm:t>
        <a:bodyPr/>
        <a:lstStyle/>
        <a:p>
          <a:r>
            <a:rPr lang="es-MX" dirty="0" smtClean="0"/>
            <a:t>RENTAS COBRADAS POR ANTICIPO</a:t>
          </a:r>
          <a:endParaRPr lang="es-MX" dirty="0"/>
        </a:p>
      </dgm:t>
    </dgm:pt>
    <dgm:pt modelId="{D2AC0DDC-1CF9-4B11-98DA-0B8999CC1323}" type="parTrans" cxnId="{05E9B453-6C2B-4B5E-AE0E-023F37F0696F}">
      <dgm:prSet/>
      <dgm:spPr/>
      <dgm:t>
        <a:bodyPr/>
        <a:lstStyle/>
        <a:p>
          <a:endParaRPr lang="es-MX"/>
        </a:p>
      </dgm:t>
    </dgm:pt>
    <dgm:pt modelId="{DAD5F6F1-4ECC-441B-A5DF-0F2AE4299B18}" type="sibTrans" cxnId="{05E9B453-6C2B-4B5E-AE0E-023F37F0696F}">
      <dgm:prSet/>
      <dgm:spPr/>
      <dgm:t>
        <a:bodyPr/>
        <a:lstStyle/>
        <a:p>
          <a:endParaRPr lang="es-MX"/>
        </a:p>
      </dgm:t>
    </dgm:pt>
    <dgm:pt modelId="{247D2288-A774-4B4A-B7AA-176A74547A3E}">
      <dgm:prSet/>
      <dgm:spPr/>
      <dgm:t>
        <a:bodyPr/>
        <a:lstStyle/>
        <a:p>
          <a:r>
            <a:rPr lang="es-MX" dirty="0" smtClean="0"/>
            <a:t>INTERESES COBRADOS</a:t>
          </a:r>
          <a:endParaRPr lang="es-MX" dirty="0"/>
        </a:p>
      </dgm:t>
    </dgm:pt>
    <dgm:pt modelId="{F891CEB9-27E7-45D9-B74E-270FA1E9FC9E}" type="parTrans" cxnId="{DE4DE80D-84EE-4F17-8CF8-33C95D90837B}">
      <dgm:prSet/>
      <dgm:spPr/>
      <dgm:t>
        <a:bodyPr/>
        <a:lstStyle/>
        <a:p>
          <a:endParaRPr lang="es-MX"/>
        </a:p>
      </dgm:t>
    </dgm:pt>
    <dgm:pt modelId="{24E63357-15F4-4876-9963-3F521E75BB06}" type="sibTrans" cxnId="{DE4DE80D-84EE-4F17-8CF8-33C95D90837B}">
      <dgm:prSet/>
      <dgm:spPr/>
      <dgm:t>
        <a:bodyPr/>
        <a:lstStyle/>
        <a:p>
          <a:endParaRPr lang="es-MX"/>
        </a:p>
      </dgm:t>
    </dgm:pt>
    <dgm:pt modelId="{11994847-DDAC-42FA-BA92-82CD5D2AFED9}" type="pres">
      <dgm:prSet presAssocID="{C6BEB2A2-2DDA-48C7-88DF-27E8C5E5C8F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4CFD60D-3B10-4EE3-AE35-B30DCA8CD950}" type="pres">
      <dgm:prSet presAssocID="{B1DC5C26-AE7B-4462-81ED-EE21117E9712}" presName="hierRoot1" presStyleCnt="0"/>
      <dgm:spPr/>
    </dgm:pt>
    <dgm:pt modelId="{5F87D179-D39E-4A5B-A473-D18C272D7EEA}" type="pres">
      <dgm:prSet presAssocID="{B1DC5C26-AE7B-4462-81ED-EE21117E9712}" presName="composite" presStyleCnt="0"/>
      <dgm:spPr/>
    </dgm:pt>
    <dgm:pt modelId="{542DF627-74DB-4569-848F-E8144BB70499}" type="pres">
      <dgm:prSet presAssocID="{B1DC5C26-AE7B-4462-81ED-EE21117E9712}" presName="background" presStyleLbl="node0" presStyleIdx="0" presStyleCnt="1"/>
      <dgm:spPr/>
    </dgm:pt>
    <dgm:pt modelId="{9431BDF0-DB7D-4C6A-82FF-8A6253500F4A}" type="pres">
      <dgm:prSet presAssocID="{B1DC5C26-AE7B-4462-81ED-EE21117E971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DD84FF-00CE-4E5D-B0D4-CB525D970E32}" type="pres">
      <dgm:prSet presAssocID="{B1DC5C26-AE7B-4462-81ED-EE21117E9712}" presName="hierChild2" presStyleCnt="0"/>
      <dgm:spPr/>
    </dgm:pt>
    <dgm:pt modelId="{1A856B90-0E19-44CC-B6FF-56C24D33E2D0}" type="pres">
      <dgm:prSet presAssocID="{B20432AE-1610-49BF-BF94-FA38F3246347}" presName="Name10" presStyleLbl="parChTrans1D2" presStyleIdx="0" presStyleCnt="3"/>
      <dgm:spPr/>
      <dgm:t>
        <a:bodyPr/>
        <a:lstStyle/>
        <a:p>
          <a:endParaRPr lang="es-MX"/>
        </a:p>
      </dgm:t>
    </dgm:pt>
    <dgm:pt modelId="{000A48D4-0311-4D12-A5C0-A57B65D397F8}" type="pres">
      <dgm:prSet presAssocID="{B2125A40-55C2-4DEB-941D-F532A96C2EDB}" presName="hierRoot2" presStyleCnt="0"/>
      <dgm:spPr/>
    </dgm:pt>
    <dgm:pt modelId="{08BEF284-4B55-4B77-869A-9D6F4648791C}" type="pres">
      <dgm:prSet presAssocID="{B2125A40-55C2-4DEB-941D-F532A96C2EDB}" presName="composite2" presStyleCnt="0"/>
      <dgm:spPr/>
    </dgm:pt>
    <dgm:pt modelId="{7629236A-FFD5-4DE5-A20B-7F9BFE04E4E7}" type="pres">
      <dgm:prSet presAssocID="{B2125A40-55C2-4DEB-941D-F532A96C2EDB}" presName="background2" presStyleLbl="node2" presStyleIdx="0" presStyleCnt="3"/>
      <dgm:spPr/>
    </dgm:pt>
    <dgm:pt modelId="{2CCDAC0B-F8AB-486C-9703-D3EE19B112E4}" type="pres">
      <dgm:prSet presAssocID="{B2125A40-55C2-4DEB-941D-F532A96C2EDB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C2E3090-F93C-496D-AC17-C4264BA61714}" type="pres">
      <dgm:prSet presAssocID="{B2125A40-55C2-4DEB-941D-F532A96C2EDB}" presName="hierChild3" presStyleCnt="0"/>
      <dgm:spPr/>
    </dgm:pt>
    <dgm:pt modelId="{75AC17D1-4CCD-483B-BAB7-711990317B2C}" type="pres">
      <dgm:prSet presAssocID="{D2AC0DDC-1CF9-4B11-98DA-0B8999CC1323}" presName="Name10" presStyleLbl="parChTrans1D2" presStyleIdx="1" presStyleCnt="3"/>
      <dgm:spPr/>
      <dgm:t>
        <a:bodyPr/>
        <a:lstStyle/>
        <a:p>
          <a:endParaRPr lang="es-MX"/>
        </a:p>
      </dgm:t>
    </dgm:pt>
    <dgm:pt modelId="{ECCC1913-E6C4-478A-B41C-EE55EE7E8919}" type="pres">
      <dgm:prSet presAssocID="{B9E29444-4E25-47EA-AD92-52A0E60CE461}" presName="hierRoot2" presStyleCnt="0"/>
      <dgm:spPr/>
    </dgm:pt>
    <dgm:pt modelId="{D4CE15F6-D093-4569-91B0-75B8B663E6B7}" type="pres">
      <dgm:prSet presAssocID="{B9E29444-4E25-47EA-AD92-52A0E60CE461}" presName="composite2" presStyleCnt="0"/>
      <dgm:spPr/>
    </dgm:pt>
    <dgm:pt modelId="{222B98C5-12ED-4D43-98BA-68E4C09EF1BA}" type="pres">
      <dgm:prSet presAssocID="{B9E29444-4E25-47EA-AD92-52A0E60CE461}" presName="background2" presStyleLbl="node2" presStyleIdx="1" presStyleCnt="3"/>
      <dgm:spPr/>
    </dgm:pt>
    <dgm:pt modelId="{60374410-96A4-4FC4-80D4-330645A52FA8}" type="pres">
      <dgm:prSet presAssocID="{B9E29444-4E25-47EA-AD92-52A0E60CE461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D3A416-B3E4-47CC-B922-5AE5428ED443}" type="pres">
      <dgm:prSet presAssocID="{B9E29444-4E25-47EA-AD92-52A0E60CE461}" presName="hierChild3" presStyleCnt="0"/>
      <dgm:spPr/>
    </dgm:pt>
    <dgm:pt modelId="{C1575B1B-86C6-4DC7-8629-EAFA02AEA5AA}" type="pres">
      <dgm:prSet presAssocID="{F891CEB9-27E7-45D9-B74E-270FA1E9FC9E}" presName="Name10" presStyleLbl="parChTrans1D2" presStyleIdx="2" presStyleCnt="3"/>
      <dgm:spPr/>
      <dgm:t>
        <a:bodyPr/>
        <a:lstStyle/>
        <a:p>
          <a:endParaRPr lang="es-MX"/>
        </a:p>
      </dgm:t>
    </dgm:pt>
    <dgm:pt modelId="{A5AA5A35-691E-411E-BE5A-12CB29F380E8}" type="pres">
      <dgm:prSet presAssocID="{247D2288-A774-4B4A-B7AA-176A74547A3E}" presName="hierRoot2" presStyleCnt="0"/>
      <dgm:spPr/>
    </dgm:pt>
    <dgm:pt modelId="{2D2DC7FD-63C5-4E95-B8BF-3774228BCB2D}" type="pres">
      <dgm:prSet presAssocID="{247D2288-A774-4B4A-B7AA-176A74547A3E}" presName="composite2" presStyleCnt="0"/>
      <dgm:spPr/>
    </dgm:pt>
    <dgm:pt modelId="{7D5EB48B-021D-4FE7-99A2-677FF77A3B35}" type="pres">
      <dgm:prSet presAssocID="{247D2288-A774-4B4A-B7AA-176A74547A3E}" presName="background2" presStyleLbl="node2" presStyleIdx="2" presStyleCnt="3"/>
      <dgm:spPr/>
    </dgm:pt>
    <dgm:pt modelId="{33DCF456-3320-4EAE-8EBB-73F885FFB56F}" type="pres">
      <dgm:prSet presAssocID="{247D2288-A774-4B4A-B7AA-176A74547A3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034190-F673-4781-B0BA-6B139CBBC40C}" type="pres">
      <dgm:prSet presAssocID="{247D2288-A774-4B4A-B7AA-176A74547A3E}" presName="hierChild3" presStyleCnt="0"/>
      <dgm:spPr/>
    </dgm:pt>
  </dgm:ptLst>
  <dgm:cxnLst>
    <dgm:cxn modelId="{E3BCB2DE-A956-4AD2-9A79-BC80AEF50BEE}" srcId="{C6BEB2A2-2DDA-48C7-88DF-27E8C5E5C8FC}" destId="{B1DC5C26-AE7B-4462-81ED-EE21117E9712}" srcOrd="0" destOrd="0" parTransId="{68DB78C5-C2D6-41FB-90D8-8E5838BDABBE}" sibTransId="{6220562B-FD10-4889-8113-67719F9CEFBB}"/>
    <dgm:cxn modelId="{99977BE8-D582-48CC-A084-706558F121A7}" srcId="{B1DC5C26-AE7B-4462-81ED-EE21117E9712}" destId="{B2125A40-55C2-4DEB-941D-F532A96C2EDB}" srcOrd="0" destOrd="0" parTransId="{B20432AE-1610-49BF-BF94-FA38F3246347}" sibTransId="{A7AE2914-EAF5-4591-8823-AF56BDEF19D0}"/>
    <dgm:cxn modelId="{C3A75122-2BB2-4621-8AF7-A9625750FAE1}" type="presOf" srcId="{B1DC5C26-AE7B-4462-81ED-EE21117E9712}" destId="{9431BDF0-DB7D-4C6A-82FF-8A6253500F4A}" srcOrd="0" destOrd="0" presId="urn:microsoft.com/office/officeart/2005/8/layout/hierarchy1"/>
    <dgm:cxn modelId="{05E9B453-6C2B-4B5E-AE0E-023F37F0696F}" srcId="{B1DC5C26-AE7B-4462-81ED-EE21117E9712}" destId="{B9E29444-4E25-47EA-AD92-52A0E60CE461}" srcOrd="1" destOrd="0" parTransId="{D2AC0DDC-1CF9-4B11-98DA-0B8999CC1323}" sibTransId="{DAD5F6F1-4ECC-441B-A5DF-0F2AE4299B18}"/>
    <dgm:cxn modelId="{D9F8A234-0391-434D-92F8-6C0C066ADE73}" type="presOf" srcId="{D2AC0DDC-1CF9-4B11-98DA-0B8999CC1323}" destId="{75AC17D1-4CCD-483B-BAB7-711990317B2C}" srcOrd="0" destOrd="0" presId="urn:microsoft.com/office/officeart/2005/8/layout/hierarchy1"/>
    <dgm:cxn modelId="{DE4DE80D-84EE-4F17-8CF8-33C95D90837B}" srcId="{B1DC5C26-AE7B-4462-81ED-EE21117E9712}" destId="{247D2288-A774-4B4A-B7AA-176A74547A3E}" srcOrd="2" destOrd="0" parTransId="{F891CEB9-27E7-45D9-B74E-270FA1E9FC9E}" sibTransId="{24E63357-15F4-4876-9963-3F521E75BB06}"/>
    <dgm:cxn modelId="{B4A3D822-3457-479F-8DA8-B9E722BF6E1E}" type="presOf" srcId="{B9E29444-4E25-47EA-AD92-52A0E60CE461}" destId="{60374410-96A4-4FC4-80D4-330645A52FA8}" srcOrd="0" destOrd="0" presId="urn:microsoft.com/office/officeart/2005/8/layout/hierarchy1"/>
    <dgm:cxn modelId="{81064D94-E3E4-4A5A-961D-FE6DD221FD8C}" type="presOf" srcId="{247D2288-A774-4B4A-B7AA-176A74547A3E}" destId="{33DCF456-3320-4EAE-8EBB-73F885FFB56F}" srcOrd="0" destOrd="0" presId="urn:microsoft.com/office/officeart/2005/8/layout/hierarchy1"/>
    <dgm:cxn modelId="{CC0154B8-4CB1-4F0B-A7AB-E3771A82065B}" type="presOf" srcId="{B20432AE-1610-49BF-BF94-FA38F3246347}" destId="{1A856B90-0E19-44CC-B6FF-56C24D33E2D0}" srcOrd="0" destOrd="0" presId="urn:microsoft.com/office/officeart/2005/8/layout/hierarchy1"/>
    <dgm:cxn modelId="{07B18822-1C5A-49E2-A828-3684791C49EB}" type="presOf" srcId="{B2125A40-55C2-4DEB-941D-F532A96C2EDB}" destId="{2CCDAC0B-F8AB-486C-9703-D3EE19B112E4}" srcOrd="0" destOrd="0" presId="urn:microsoft.com/office/officeart/2005/8/layout/hierarchy1"/>
    <dgm:cxn modelId="{99BD5440-631E-4168-B55D-AD0DFAA3E17B}" type="presOf" srcId="{F891CEB9-27E7-45D9-B74E-270FA1E9FC9E}" destId="{C1575B1B-86C6-4DC7-8629-EAFA02AEA5AA}" srcOrd="0" destOrd="0" presId="urn:microsoft.com/office/officeart/2005/8/layout/hierarchy1"/>
    <dgm:cxn modelId="{7CB089CF-D946-46EC-90E1-9CAFF92D8086}" type="presOf" srcId="{C6BEB2A2-2DDA-48C7-88DF-27E8C5E5C8FC}" destId="{11994847-DDAC-42FA-BA92-82CD5D2AFED9}" srcOrd="0" destOrd="0" presId="urn:microsoft.com/office/officeart/2005/8/layout/hierarchy1"/>
    <dgm:cxn modelId="{8704CA57-8D5E-4EC9-BB46-65A47D1A7718}" type="presParOf" srcId="{11994847-DDAC-42FA-BA92-82CD5D2AFED9}" destId="{44CFD60D-3B10-4EE3-AE35-B30DCA8CD950}" srcOrd="0" destOrd="0" presId="urn:microsoft.com/office/officeart/2005/8/layout/hierarchy1"/>
    <dgm:cxn modelId="{F86D24EB-4B53-4166-97DE-44FDE3B70A57}" type="presParOf" srcId="{44CFD60D-3B10-4EE3-AE35-B30DCA8CD950}" destId="{5F87D179-D39E-4A5B-A473-D18C272D7EEA}" srcOrd="0" destOrd="0" presId="urn:microsoft.com/office/officeart/2005/8/layout/hierarchy1"/>
    <dgm:cxn modelId="{F4B55A38-7DCE-4060-B27B-70C0BC716D4B}" type="presParOf" srcId="{5F87D179-D39E-4A5B-A473-D18C272D7EEA}" destId="{542DF627-74DB-4569-848F-E8144BB70499}" srcOrd="0" destOrd="0" presId="urn:microsoft.com/office/officeart/2005/8/layout/hierarchy1"/>
    <dgm:cxn modelId="{82E7E926-8D24-4A78-AC56-DC4F7752FF2D}" type="presParOf" srcId="{5F87D179-D39E-4A5B-A473-D18C272D7EEA}" destId="{9431BDF0-DB7D-4C6A-82FF-8A6253500F4A}" srcOrd="1" destOrd="0" presId="urn:microsoft.com/office/officeart/2005/8/layout/hierarchy1"/>
    <dgm:cxn modelId="{6294AF42-843A-4F09-AC3B-32B0F200D3B1}" type="presParOf" srcId="{44CFD60D-3B10-4EE3-AE35-B30DCA8CD950}" destId="{27DD84FF-00CE-4E5D-B0D4-CB525D970E32}" srcOrd="1" destOrd="0" presId="urn:microsoft.com/office/officeart/2005/8/layout/hierarchy1"/>
    <dgm:cxn modelId="{EEAC5F91-84D3-46E2-AF82-019505BD33D7}" type="presParOf" srcId="{27DD84FF-00CE-4E5D-B0D4-CB525D970E32}" destId="{1A856B90-0E19-44CC-B6FF-56C24D33E2D0}" srcOrd="0" destOrd="0" presId="urn:microsoft.com/office/officeart/2005/8/layout/hierarchy1"/>
    <dgm:cxn modelId="{565E08FF-B10F-40D2-B791-EE6813EA8AE7}" type="presParOf" srcId="{27DD84FF-00CE-4E5D-B0D4-CB525D970E32}" destId="{000A48D4-0311-4D12-A5C0-A57B65D397F8}" srcOrd="1" destOrd="0" presId="urn:microsoft.com/office/officeart/2005/8/layout/hierarchy1"/>
    <dgm:cxn modelId="{294BC3A9-60FA-42DC-9A2E-7E18291ED859}" type="presParOf" srcId="{000A48D4-0311-4D12-A5C0-A57B65D397F8}" destId="{08BEF284-4B55-4B77-869A-9D6F4648791C}" srcOrd="0" destOrd="0" presId="urn:microsoft.com/office/officeart/2005/8/layout/hierarchy1"/>
    <dgm:cxn modelId="{2DE2FEFB-B403-497D-B3CF-3C0B37718398}" type="presParOf" srcId="{08BEF284-4B55-4B77-869A-9D6F4648791C}" destId="{7629236A-FFD5-4DE5-A20B-7F9BFE04E4E7}" srcOrd="0" destOrd="0" presId="urn:microsoft.com/office/officeart/2005/8/layout/hierarchy1"/>
    <dgm:cxn modelId="{BE601615-E9E5-414D-BD63-54F83A3F9121}" type="presParOf" srcId="{08BEF284-4B55-4B77-869A-9D6F4648791C}" destId="{2CCDAC0B-F8AB-486C-9703-D3EE19B112E4}" srcOrd="1" destOrd="0" presId="urn:microsoft.com/office/officeart/2005/8/layout/hierarchy1"/>
    <dgm:cxn modelId="{F7800BC6-1F57-4F27-99DE-1405AEA1F5C5}" type="presParOf" srcId="{000A48D4-0311-4D12-A5C0-A57B65D397F8}" destId="{3C2E3090-F93C-496D-AC17-C4264BA61714}" srcOrd="1" destOrd="0" presId="urn:microsoft.com/office/officeart/2005/8/layout/hierarchy1"/>
    <dgm:cxn modelId="{A6A3B8FF-C171-4D4E-8EBA-F1BABDE83D8C}" type="presParOf" srcId="{27DD84FF-00CE-4E5D-B0D4-CB525D970E32}" destId="{75AC17D1-4CCD-483B-BAB7-711990317B2C}" srcOrd="2" destOrd="0" presId="urn:microsoft.com/office/officeart/2005/8/layout/hierarchy1"/>
    <dgm:cxn modelId="{666401AD-19A3-41F3-9AAE-B2E30CE14E37}" type="presParOf" srcId="{27DD84FF-00CE-4E5D-B0D4-CB525D970E32}" destId="{ECCC1913-E6C4-478A-B41C-EE55EE7E8919}" srcOrd="3" destOrd="0" presId="urn:microsoft.com/office/officeart/2005/8/layout/hierarchy1"/>
    <dgm:cxn modelId="{86691112-E926-4F83-9CBD-720F968FD43C}" type="presParOf" srcId="{ECCC1913-E6C4-478A-B41C-EE55EE7E8919}" destId="{D4CE15F6-D093-4569-91B0-75B8B663E6B7}" srcOrd="0" destOrd="0" presId="urn:microsoft.com/office/officeart/2005/8/layout/hierarchy1"/>
    <dgm:cxn modelId="{B1CB115D-3D04-4BEF-8ED4-26644A1C65BB}" type="presParOf" srcId="{D4CE15F6-D093-4569-91B0-75B8B663E6B7}" destId="{222B98C5-12ED-4D43-98BA-68E4C09EF1BA}" srcOrd="0" destOrd="0" presId="urn:microsoft.com/office/officeart/2005/8/layout/hierarchy1"/>
    <dgm:cxn modelId="{82B8F572-D307-4A42-895E-5AF1E37CC947}" type="presParOf" srcId="{D4CE15F6-D093-4569-91B0-75B8B663E6B7}" destId="{60374410-96A4-4FC4-80D4-330645A52FA8}" srcOrd="1" destOrd="0" presId="urn:microsoft.com/office/officeart/2005/8/layout/hierarchy1"/>
    <dgm:cxn modelId="{951DE4DE-511A-4E2A-8252-F3C36FA3BDD2}" type="presParOf" srcId="{ECCC1913-E6C4-478A-B41C-EE55EE7E8919}" destId="{46D3A416-B3E4-47CC-B922-5AE5428ED443}" srcOrd="1" destOrd="0" presId="urn:microsoft.com/office/officeart/2005/8/layout/hierarchy1"/>
    <dgm:cxn modelId="{0D21D1EB-E756-4D59-BCDD-E460C86F467A}" type="presParOf" srcId="{27DD84FF-00CE-4E5D-B0D4-CB525D970E32}" destId="{C1575B1B-86C6-4DC7-8629-EAFA02AEA5AA}" srcOrd="4" destOrd="0" presId="urn:microsoft.com/office/officeart/2005/8/layout/hierarchy1"/>
    <dgm:cxn modelId="{FF440254-B641-4A93-B33B-19C09CD35FDE}" type="presParOf" srcId="{27DD84FF-00CE-4E5D-B0D4-CB525D970E32}" destId="{A5AA5A35-691E-411E-BE5A-12CB29F380E8}" srcOrd="5" destOrd="0" presId="urn:microsoft.com/office/officeart/2005/8/layout/hierarchy1"/>
    <dgm:cxn modelId="{5200A390-AAC3-48D5-B6DD-47B72CA9A475}" type="presParOf" srcId="{A5AA5A35-691E-411E-BE5A-12CB29F380E8}" destId="{2D2DC7FD-63C5-4E95-B8BF-3774228BCB2D}" srcOrd="0" destOrd="0" presId="urn:microsoft.com/office/officeart/2005/8/layout/hierarchy1"/>
    <dgm:cxn modelId="{187BF070-50AD-4932-82ED-393810C1C9AE}" type="presParOf" srcId="{2D2DC7FD-63C5-4E95-B8BF-3774228BCB2D}" destId="{7D5EB48B-021D-4FE7-99A2-677FF77A3B35}" srcOrd="0" destOrd="0" presId="urn:microsoft.com/office/officeart/2005/8/layout/hierarchy1"/>
    <dgm:cxn modelId="{B54646D4-D08F-47F4-AC21-EF2DF985F698}" type="presParOf" srcId="{2D2DC7FD-63C5-4E95-B8BF-3774228BCB2D}" destId="{33DCF456-3320-4EAE-8EBB-73F885FFB56F}" srcOrd="1" destOrd="0" presId="urn:microsoft.com/office/officeart/2005/8/layout/hierarchy1"/>
    <dgm:cxn modelId="{E0B7B64A-31FE-44C2-8B8B-1829E03B983D}" type="presParOf" srcId="{A5AA5A35-691E-411E-BE5A-12CB29F380E8}" destId="{62034190-F673-4781-B0BA-6B139CBBC40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575B1B-86C6-4DC7-8629-EAFA02AEA5AA}">
      <dsp:nvSpPr>
        <dsp:cNvPr id="0" name=""/>
        <dsp:cNvSpPr/>
      </dsp:nvSpPr>
      <dsp:spPr>
        <a:xfrm>
          <a:off x="4429125" y="2860977"/>
          <a:ext cx="3143250" cy="74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706"/>
              </a:lnTo>
              <a:lnTo>
                <a:pt x="3143250" y="509706"/>
              </a:lnTo>
              <a:lnTo>
                <a:pt x="3143250" y="74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C17D1-4CCD-483B-BAB7-711990317B2C}">
      <dsp:nvSpPr>
        <dsp:cNvPr id="0" name=""/>
        <dsp:cNvSpPr/>
      </dsp:nvSpPr>
      <dsp:spPr>
        <a:xfrm>
          <a:off x="4383405" y="2860977"/>
          <a:ext cx="91440" cy="7479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56B90-0E19-44CC-B6FF-56C24D33E2D0}">
      <dsp:nvSpPr>
        <dsp:cNvPr id="0" name=""/>
        <dsp:cNvSpPr/>
      </dsp:nvSpPr>
      <dsp:spPr>
        <a:xfrm>
          <a:off x="1285875" y="2860977"/>
          <a:ext cx="3143249" cy="747950"/>
        </a:xfrm>
        <a:custGeom>
          <a:avLst/>
          <a:gdLst/>
          <a:ahLst/>
          <a:cxnLst/>
          <a:rect l="0" t="0" r="0" b="0"/>
          <a:pathLst>
            <a:path>
              <a:moveTo>
                <a:pt x="3143249" y="0"/>
              </a:moveTo>
              <a:lnTo>
                <a:pt x="3143249" y="509706"/>
              </a:lnTo>
              <a:lnTo>
                <a:pt x="0" y="509706"/>
              </a:lnTo>
              <a:lnTo>
                <a:pt x="0" y="74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DF627-74DB-4569-848F-E8144BB70499}">
      <dsp:nvSpPr>
        <dsp:cNvPr id="0" name=""/>
        <dsp:cNvSpPr/>
      </dsp:nvSpPr>
      <dsp:spPr>
        <a:xfrm>
          <a:off x="3143250" y="1227916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31BDF0-DB7D-4C6A-82FF-8A6253500F4A}">
      <dsp:nvSpPr>
        <dsp:cNvPr id="0" name=""/>
        <dsp:cNvSpPr/>
      </dsp:nvSpPr>
      <dsp:spPr>
        <a:xfrm>
          <a:off x="3429000" y="1499378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PASIVOS</a:t>
          </a:r>
          <a:endParaRPr lang="es-MX" sz="2300" kern="1200" dirty="0"/>
        </a:p>
      </dsp:txBody>
      <dsp:txXfrm>
        <a:off x="3476831" y="1547209"/>
        <a:ext cx="2476087" cy="1537399"/>
      </dsp:txXfrm>
    </dsp:sp>
    <dsp:sp modelId="{7629236A-FFD5-4DE5-A20B-7F9BFE04E4E7}">
      <dsp:nvSpPr>
        <dsp:cNvPr id="0" name=""/>
        <dsp:cNvSpPr/>
      </dsp:nvSpPr>
      <dsp:spPr>
        <a:xfrm>
          <a:off x="0" y="3608928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DAC0B-F8AB-486C-9703-D3EE19B112E4}">
      <dsp:nvSpPr>
        <dsp:cNvPr id="0" name=""/>
        <dsp:cNvSpPr/>
      </dsp:nvSpPr>
      <dsp:spPr>
        <a:xfrm>
          <a:off x="285750" y="3880390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ACREEDORES HIPOTECARIOS</a:t>
          </a:r>
          <a:endParaRPr lang="es-MX" sz="2300" kern="1200" dirty="0"/>
        </a:p>
      </dsp:txBody>
      <dsp:txXfrm>
        <a:off x="333581" y="3928221"/>
        <a:ext cx="2476087" cy="1537399"/>
      </dsp:txXfrm>
    </dsp:sp>
    <dsp:sp modelId="{222B98C5-12ED-4D43-98BA-68E4C09EF1BA}">
      <dsp:nvSpPr>
        <dsp:cNvPr id="0" name=""/>
        <dsp:cNvSpPr/>
      </dsp:nvSpPr>
      <dsp:spPr>
        <a:xfrm>
          <a:off x="3143250" y="3608928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374410-96A4-4FC4-80D4-330645A52FA8}">
      <dsp:nvSpPr>
        <dsp:cNvPr id="0" name=""/>
        <dsp:cNvSpPr/>
      </dsp:nvSpPr>
      <dsp:spPr>
        <a:xfrm>
          <a:off x="3429000" y="3880390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RENTAS COBRADAS POR ANTICIPO</a:t>
          </a:r>
          <a:endParaRPr lang="es-MX" sz="2300" kern="1200" dirty="0"/>
        </a:p>
      </dsp:txBody>
      <dsp:txXfrm>
        <a:off x="3476831" y="3928221"/>
        <a:ext cx="2476087" cy="1537399"/>
      </dsp:txXfrm>
    </dsp:sp>
    <dsp:sp modelId="{7D5EB48B-021D-4FE7-99A2-677FF77A3B35}">
      <dsp:nvSpPr>
        <dsp:cNvPr id="0" name=""/>
        <dsp:cNvSpPr/>
      </dsp:nvSpPr>
      <dsp:spPr>
        <a:xfrm>
          <a:off x="6286500" y="3608928"/>
          <a:ext cx="2571749" cy="1633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DCF456-3320-4EAE-8EBB-73F885FFB56F}">
      <dsp:nvSpPr>
        <dsp:cNvPr id="0" name=""/>
        <dsp:cNvSpPr/>
      </dsp:nvSpPr>
      <dsp:spPr>
        <a:xfrm>
          <a:off x="6572250" y="3880390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INTERESES COBRADOS</a:t>
          </a:r>
          <a:endParaRPr lang="es-MX" sz="2300" kern="1200" dirty="0"/>
        </a:p>
      </dsp:txBody>
      <dsp:txXfrm>
        <a:off x="6620081" y="3928221"/>
        <a:ext cx="2476087" cy="1537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090116F-DDF9-4907-9E28-401536463EE7}" type="datetimeFigureOut">
              <a:rPr lang="es-MX" smtClean="0"/>
              <a:t>05/03/2012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F6A30C-EA20-4A74-935F-10C2182FBD84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181993"/>
          </a:xfrm>
        </p:spPr>
        <p:txBody>
          <a:bodyPr/>
          <a:lstStyle/>
          <a:p>
            <a:r>
              <a:rPr lang="es-MX" dirty="0" smtClean="0"/>
              <a:t>ESTADOS FINANCIEROS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1988840"/>
            <a:ext cx="6400800" cy="2256656"/>
          </a:xfrm>
        </p:spPr>
        <p:txBody>
          <a:bodyPr>
            <a:normAutofit fontScale="62500" lnSpcReduction="20000"/>
          </a:bodyPr>
          <a:lstStyle/>
          <a:p>
            <a:r>
              <a:rPr lang="es-MX" sz="3600" b="1" dirty="0" smtClean="0">
                <a:solidFill>
                  <a:schemeClr val="tx1"/>
                </a:solidFill>
                <a:latin typeface="Garamond" pitchFamily="18" charset="0"/>
              </a:rPr>
              <a:t>INTEGRANTES DEL EQUIPO:</a:t>
            </a:r>
          </a:p>
          <a:p>
            <a:endParaRPr lang="es-MX" sz="3600" b="1" dirty="0">
              <a:solidFill>
                <a:schemeClr val="tx1"/>
              </a:solidFill>
              <a:latin typeface="Garamond" pitchFamily="18" charset="0"/>
            </a:endParaRPr>
          </a:p>
          <a:p>
            <a:r>
              <a:rPr lang="es-MX" sz="3600" b="1" dirty="0" smtClean="0">
                <a:solidFill>
                  <a:schemeClr val="tx1"/>
                </a:solidFill>
                <a:latin typeface="Garamond" pitchFamily="18" charset="0"/>
              </a:rPr>
              <a:t>BRITO </a:t>
            </a:r>
            <a:r>
              <a:rPr lang="es-MX" sz="3600" b="1" dirty="0">
                <a:solidFill>
                  <a:schemeClr val="tx1"/>
                </a:solidFill>
                <a:latin typeface="Garamond" pitchFamily="18" charset="0"/>
              </a:rPr>
              <a:t>GARCIA ARMANDO</a:t>
            </a:r>
          </a:p>
          <a:p>
            <a:r>
              <a:rPr lang="es-MX" sz="3600" b="1" dirty="0">
                <a:solidFill>
                  <a:schemeClr val="tx1"/>
                </a:solidFill>
                <a:latin typeface="Garamond" pitchFamily="18" charset="0"/>
              </a:rPr>
              <a:t>MARTINEZ CORTES ORLANDO</a:t>
            </a:r>
          </a:p>
          <a:p>
            <a:r>
              <a:rPr lang="es-MX" sz="3600" b="1" dirty="0">
                <a:solidFill>
                  <a:schemeClr val="tx1"/>
                </a:solidFill>
                <a:latin typeface="Garamond" pitchFamily="18" charset="0"/>
              </a:rPr>
              <a:t>SAGRERO SILVA MANUEL</a:t>
            </a:r>
          </a:p>
          <a:p>
            <a:r>
              <a:rPr lang="es-MX" sz="3600" b="1">
                <a:solidFill>
                  <a:schemeClr val="tx1"/>
                </a:solidFill>
                <a:latin typeface="Garamond" pitchFamily="18" charset="0"/>
              </a:rPr>
              <a:t>PEREZ </a:t>
            </a:r>
            <a:r>
              <a:rPr lang="es-MX" sz="3600" b="1" smtClean="0">
                <a:solidFill>
                  <a:schemeClr val="tx1"/>
                </a:solidFill>
                <a:latin typeface="Garamond" pitchFamily="18" charset="0"/>
              </a:rPr>
              <a:t>HERNANDEZ LUIS FELIPE</a:t>
            </a:r>
            <a:endParaRPr lang="es-MX" sz="3600" b="1" dirty="0">
              <a:solidFill>
                <a:schemeClr val="tx1"/>
              </a:solidFill>
              <a:latin typeface="Garamond" pitchFamily="18" charset="0"/>
            </a:endParaRPr>
          </a:p>
          <a:p>
            <a:endParaRPr lang="es-MX" dirty="0"/>
          </a:p>
        </p:txBody>
      </p:sp>
      <p:pic>
        <p:nvPicPr>
          <p:cNvPr id="1026" name="Picture 2" descr="C:\Users\Armand\Downloads\estados-financier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459" y="4869159"/>
            <a:ext cx="2970542" cy="1988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rmand\Downloads\estados-financier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837" y="4869158"/>
            <a:ext cx="3107622" cy="198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rmand\Downloads\estados-financier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40" y="4877574"/>
            <a:ext cx="3086472" cy="198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93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00412387"/>
              </p:ext>
            </p:extLst>
          </p:nvPr>
        </p:nvGraphicFramePr>
        <p:xfrm>
          <a:off x="0" y="0"/>
          <a:ext cx="9144000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655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ACREEDORES HIPOTECARIOS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3096344"/>
          </a:xfrm>
        </p:spPr>
        <p:txBody>
          <a:bodyPr/>
          <a:lstStyle/>
          <a:p>
            <a:pPr marL="137160" indent="0">
              <a:buNone/>
            </a:pPr>
            <a:r>
              <a:rPr lang="es-MX" dirty="0" smtClean="0"/>
              <a:t>SON LAS OBLIGACIONES QUE TIENEN COMO GARANTIA LA ESCRITURA DE BIENES INMUEBLES,SE ENTIENDE POR BIENES DE INMUEBLES LOS TERRENOS Y EDIFICIOS QUE SON BIENES PERMANENTES, DURADEROS Y NO CONSUMIBLES RAPIDAMENTE.</a:t>
            </a:r>
            <a:endParaRPr lang="es-MX" dirty="0"/>
          </a:p>
        </p:txBody>
      </p:sp>
      <p:pic>
        <p:nvPicPr>
          <p:cNvPr id="2050" name="Picture 2" descr="C:\Users\Armand\Downloads\Que es una hipoteca Hipotec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69807"/>
            <a:ext cx="3779912" cy="278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80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RENTAS COBRADAS POR ANTICIPO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s-MX" dirty="0" smtClean="0"/>
              <a:t>SON EL IMPORTE DE UNA O VARIAS RENTAS MENSUALES, SEMESTRALES O ANUALES, QUE AUN NO ESTANDO VENCIDAS LA EMPRESA HAYA COBRADO ANTICIPADAMENTE.</a:t>
            </a:r>
            <a:endParaRPr lang="es-MX" dirty="0"/>
          </a:p>
        </p:txBody>
      </p:sp>
      <p:pic>
        <p:nvPicPr>
          <p:cNvPr id="3074" name="Picture 2" descr="C:\Users\Armand\Downloads\recesion1-cambi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4229100"/>
            <a:ext cx="47625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1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INTERESES COBRADOS POR ANTICIPO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s-MX" dirty="0" smtClean="0"/>
              <a:t>SON EL IMPORTE DE LOS INTERESES QUE AUN NO ESTANDO VENCIDOS LA EMPRESA HA COBRADOANTICIPADAMENTE.</a:t>
            </a:r>
            <a:endParaRPr lang="es-MX" dirty="0"/>
          </a:p>
        </p:txBody>
      </p:sp>
      <p:pic>
        <p:nvPicPr>
          <p:cNvPr id="4098" name="Picture 2" descr="C:\Users\Armand\Downloads\printeres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881" y="3762375"/>
            <a:ext cx="449580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26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FIN</a:t>
            </a:r>
            <a:endParaRPr lang="es-MX" dirty="0"/>
          </a:p>
        </p:txBody>
      </p:sp>
      <p:pic>
        <p:nvPicPr>
          <p:cNvPr id="1026" name="Picture 2" descr="C:\Users\Armand\Downloads\MUCHAS-GRACIAS-POR-SU-ATENC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366245"/>
            <a:ext cx="5184576" cy="5159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87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</TotalTime>
  <Words>112</Words>
  <Application>Microsoft Office PowerPoint</Application>
  <PresentationFormat>Presentación en pantalla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Vértice</vt:lpstr>
      <vt:lpstr>ESTADOS FINANCIEROS</vt:lpstr>
      <vt:lpstr>Presentación de PowerPoint</vt:lpstr>
      <vt:lpstr>ACREEDORES HIPOTECARIOS</vt:lpstr>
      <vt:lpstr>RENTAS COBRADAS POR ANTICIPO</vt:lpstr>
      <vt:lpstr>INTERESES COBRADOS POR ANTICIPO</vt:lpstr>
      <vt:lpstr>FIN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ESTADOS FINANCIEROS</dc:title>
  <dc:creator>Armand</dc:creator>
  <cp:lastModifiedBy>Armand</cp:lastModifiedBy>
  <cp:revision>6</cp:revision>
  <dcterms:created xsi:type="dcterms:W3CDTF">2012-03-01T16:37:43Z</dcterms:created>
  <dcterms:modified xsi:type="dcterms:W3CDTF">2012-03-06T01:46:56Z</dcterms:modified>
</cp:coreProperties>
</file>