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73113-AB3F-4558-B525-FD5C9F21125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8DF5BBF-FDB8-4D9B-9AEA-C768BF06415C}">
      <dgm:prSet phldrT="[Texto]"/>
      <dgm:spPr/>
      <dgm:t>
        <a:bodyPr/>
        <a:lstStyle/>
        <a:p>
          <a:r>
            <a:rPr lang="es-MX" dirty="0" smtClean="0"/>
            <a:t>Cuentas de pasivo.</a:t>
          </a:r>
          <a:endParaRPr lang="es-MX" dirty="0"/>
        </a:p>
      </dgm:t>
    </dgm:pt>
    <dgm:pt modelId="{04691ADB-2C3B-457F-9C2D-C040C7715063}" type="parTrans" cxnId="{CEF91682-BE78-46F3-90FD-3DFD46417926}">
      <dgm:prSet/>
      <dgm:spPr/>
      <dgm:t>
        <a:bodyPr/>
        <a:lstStyle/>
        <a:p>
          <a:endParaRPr lang="es-MX"/>
        </a:p>
      </dgm:t>
    </dgm:pt>
    <dgm:pt modelId="{C3AFAE5F-73B6-48E3-9629-1EEB80E56DBE}" type="sibTrans" cxnId="{CEF91682-BE78-46F3-90FD-3DFD46417926}">
      <dgm:prSet/>
      <dgm:spPr/>
      <dgm:t>
        <a:bodyPr/>
        <a:lstStyle/>
        <a:p>
          <a:endParaRPr lang="es-MX"/>
        </a:p>
      </dgm:t>
    </dgm:pt>
    <dgm:pt modelId="{4ACD2F8C-F4E5-4191-B95F-3C53B28E573B}">
      <dgm:prSet phldrT="[Texto]"/>
      <dgm:spPr/>
      <dgm:t>
        <a:bodyPr/>
        <a:lstStyle/>
        <a:p>
          <a:r>
            <a:rPr lang="es-MX" dirty="0" smtClean="0"/>
            <a:t>pasivo</a:t>
          </a:r>
          <a:endParaRPr lang="es-MX" dirty="0"/>
        </a:p>
      </dgm:t>
    </dgm:pt>
    <dgm:pt modelId="{6D8C4203-2AB5-4747-A1A5-A90740503CA7}" type="parTrans" cxnId="{EAF9E972-2846-42C4-9CB6-32310FFD7DBC}">
      <dgm:prSet/>
      <dgm:spPr/>
      <dgm:t>
        <a:bodyPr/>
        <a:lstStyle/>
        <a:p>
          <a:endParaRPr lang="es-MX"/>
        </a:p>
      </dgm:t>
    </dgm:pt>
    <dgm:pt modelId="{7F44CD89-4E81-464B-A14B-0575BF94C4C1}" type="sibTrans" cxnId="{EAF9E972-2846-42C4-9CB6-32310FFD7DBC}">
      <dgm:prSet/>
      <dgm:spPr/>
      <dgm:t>
        <a:bodyPr/>
        <a:lstStyle/>
        <a:p>
          <a:endParaRPr lang="es-MX"/>
        </a:p>
      </dgm:t>
    </dgm:pt>
    <dgm:pt modelId="{E98304CA-3D94-4821-8BBF-1A7E0D6EEDC3}">
      <dgm:prSet phldrT="[Texto]"/>
      <dgm:spPr/>
      <dgm:t>
        <a:bodyPr/>
        <a:lstStyle/>
        <a:p>
          <a:r>
            <a:rPr lang="es-MX" dirty="0" smtClean="0"/>
            <a:t>Anticipo de cliente </a:t>
          </a:r>
          <a:endParaRPr lang="es-MX" dirty="0"/>
        </a:p>
      </dgm:t>
    </dgm:pt>
    <dgm:pt modelId="{6EDD7153-47C1-431D-9964-73CE7FEED2C3}" type="parTrans" cxnId="{A36C8F7A-DE6D-4B91-97D9-6F5408C80153}">
      <dgm:prSet/>
      <dgm:spPr/>
      <dgm:t>
        <a:bodyPr/>
        <a:lstStyle/>
        <a:p>
          <a:endParaRPr lang="es-MX"/>
        </a:p>
      </dgm:t>
    </dgm:pt>
    <dgm:pt modelId="{EB18249A-F667-4972-968A-B712F0852621}" type="sibTrans" cxnId="{A36C8F7A-DE6D-4B91-97D9-6F5408C80153}">
      <dgm:prSet/>
      <dgm:spPr/>
      <dgm:t>
        <a:bodyPr/>
        <a:lstStyle/>
        <a:p>
          <a:endParaRPr lang="es-MX"/>
        </a:p>
      </dgm:t>
    </dgm:pt>
    <dgm:pt modelId="{28EC55EA-C759-4A10-B24B-89070DCF644B}">
      <dgm:prSet phldrT="[Texto]"/>
      <dgm:spPr/>
      <dgm:t>
        <a:bodyPr/>
        <a:lstStyle/>
        <a:p>
          <a:r>
            <a:rPr lang="es-MX" dirty="0" smtClean="0"/>
            <a:t>Gastos pendientes de pago , gastos por pagar o gastos acumulados </a:t>
          </a:r>
          <a:endParaRPr lang="es-MX" dirty="0"/>
        </a:p>
      </dgm:t>
    </dgm:pt>
    <dgm:pt modelId="{2859FCDC-7D62-4F8C-8EE9-39B946CE4FFF}" type="parTrans" cxnId="{281D22FD-3C6B-47FD-A38C-DEA8B38A496F}">
      <dgm:prSet/>
      <dgm:spPr/>
      <dgm:t>
        <a:bodyPr/>
        <a:lstStyle/>
        <a:p>
          <a:endParaRPr lang="es-MX"/>
        </a:p>
      </dgm:t>
    </dgm:pt>
    <dgm:pt modelId="{5C1C7613-09BC-4C0C-AE38-3E93DCDCEFE7}" type="sibTrans" cxnId="{281D22FD-3C6B-47FD-A38C-DEA8B38A496F}">
      <dgm:prSet/>
      <dgm:spPr/>
      <dgm:t>
        <a:bodyPr/>
        <a:lstStyle/>
        <a:p>
          <a:endParaRPr lang="es-MX"/>
        </a:p>
      </dgm:t>
    </dgm:pt>
    <dgm:pt modelId="{01FE0404-4470-4CC1-A5F2-98F100929302}">
      <dgm:prSet phldrT="[Texto]"/>
      <dgm:spPr/>
      <dgm:t>
        <a:bodyPr/>
        <a:lstStyle/>
        <a:p>
          <a:r>
            <a:rPr lang="es-MX" dirty="0" smtClean="0"/>
            <a:t>Impuestos pendientes de pago, impuestos por pagar o impuestos acumulados </a:t>
          </a:r>
          <a:endParaRPr lang="es-MX" dirty="0"/>
        </a:p>
      </dgm:t>
    </dgm:pt>
    <dgm:pt modelId="{71B13D80-3A1C-440E-8897-09785E56C97D}" type="sibTrans" cxnId="{22130892-4F7D-4999-BCC4-64C0C31E961F}">
      <dgm:prSet/>
      <dgm:spPr/>
      <dgm:t>
        <a:bodyPr/>
        <a:lstStyle/>
        <a:p>
          <a:endParaRPr lang="es-MX"/>
        </a:p>
      </dgm:t>
    </dgm:pt>
    <dgm:pt modelId="{A0B0A59D-C2D9-4E6F-AF66-9C6CE7ED47BA}" type="parTrans" cxnId="{22130892-4F7D-4999-BCC4-64C0C31E961F}">
      <dgm:prSet/>
      <dgm:spPr/>
      <dgm:t>
        <a:bodyPr/>
        <a:lstStyle/>
        <a:p>
          <a:endParaRPr lang="es-MX"/>
        </a:p>
      </dgm:t>
    </dgm:pt>
    <dgm:pt modelId="{29103E54-17B2-4C0B-9380-D2CEF9617373}" type="pres">
      <dgm:prSet presAssocID="{7C273113-AB3F-4558-B525-FD5C9F2112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7A6A68C-8AF5-451B-8AD7-21BBDBCCB156}" type="pres">
      <dgm:prSet presAssocID="{E8DF5BBF-FDB8-4D9B-9AEA-C768BF06415C}" presName="hierRoot1" presStyleCnt="0"/>
      <dgm:spPr/>
    </dgm:pt>
    <dgm:pt modelId="{B91E1059-F569-43B0-97D0-41D26A9A7A5E}" type="pres">
      <dgm:prSet presAssocID="{E8DF5BBF-FDB8-4D9B-9AEA-C768BF06415C}" presName="composite" presStyleCnt="0"/>
      <dgm:spPr/>
    </dgm:pt>
    <dgm:pt modelId="{B41F5D59-F82A-4D28-89FC-0F3BE37625AA}" type="pres">
      <dgm:prSet presAssocID="{E8DF5BBF-FDB8-4D9B-9AEA-C768BF06415C}" presName="background" presStyleLbl="node0" presStyleIdx="0" presStyleCnt="1"/>
      <dgm:spPr/>
    </dgm:pt>
    <dgm:pt modelId="{0C5852FB-EC07-4C90-8F10-6368A0D4D805}" type="pres">
      <dgm:prSet presAssocID="{E8DF5BBF-FDB8-4D9B-9AEA-C768BF06415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63AB90B-AD45-4523-A747-EF1D724D9AAE}" type="pres">
      <dgm:prSet presAssocID="{E8DF5BBF-FDB8-4D9B-9AEA-C768BF06415C}" presName="hierChild2" presStyleCnt="0"/>
      <dgm:spPr/>
    </dgm:pt>
    <dgm:pt modelId="{6D3FD070-2099-4831-9091-1889969DAF60}" type="pres">
      <dgm:prSet presAssocID="{6D8C4203-2AB5-4747-A1A5-A90740503CA7}" presName="Name10" presStyleLbl="parChTrans1D2" presStyleIdx="0" presStyleCnt="2"/>
      <dgm:spPr/>
      <dgm:t>
        <a:bodyPr/>
        <a:lstStyle/>
        <a:p>
          <a:endParaRPr lang="es-MX"/>
        </a:p>
      </dgm:t>
    </dgm:pt>
    <dgm:pt modelId="{5AE92563-BD6E-4C29-8A12-39E533165CC2}" type="pres">
      <dgm:prSet presAssocID="{4ACD2F8C-F4E5-4191-B95F-3C53B28E573B}" presName="hierRoot2" presStyleCnt="0"/>
      <dgm:spPr/>
    </dgm:pt>
    <dgm:pt modelId="{10E8C6D4-BFAC-49B1-8A9F-BD8463035BAF}" type="pres">
      <dgm:prSet presAssocID="{4ACD2F8C-F4E5-4191-B95F-3C53B28E573B}" presName="composite2" presStyleCnt="0"/>
      <dgm:spPr/>
    </dgm:pt>
    <dgm:pt modelId="{AEF87DC5-F790-459F-8731-5AF5D3498667}" type="pres">
      <dgm:prSet presAssocID="{4ACD2F8C-F4E5-4191-B95F-3C53B28E573B}" presName="background2" presStyleLbl="node2" presStyleIdx="0" presStyleCnt="2"/>
      <dgm:spPr/>
    </dgm:pt>
    <dgm:pt modelId="{DF7FC875-AF2F-4156-B42D-231512D6FBD1}" type="pres">
      <dgm:prSet presAssocID="{4ACD2F8C-F4E5-4191-B95F-3C53B28E573B}" presName="text2" presStyleLbl="fgAcc2" presStyleIdx="0" presStyleCnt="2" custLinFactNeighborX="75016" custLinFactNeighborY="-156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9F817B0-CC02-4D28-A3B5-587D6E88C764}" type="pres">
      <dgm:prSet presAssocID="{4ACD2F8C-F4E5-4191-B95F-3C53B28E573B}" presName="hierChild3" presStyleCnt="0"/>
      <dgm:spPr/>
    </dgm:pt>
    <dgm:pt modelId="{8F701F34-DCAF-4E6A-AC65-F27419ED0CC8}" type="pres">
      <dgm:prSet presAssocID="{6EDD7153-47C1-431D-9964-73CE7FEED2C3}" presName="Name17" presStyleLbl="parChTrans1D3" presStyleIdx="0" presStyleCnt="2"/>
      <dgm:spPr/>
      <dgm:t>
        <a:bodyPr/>
        <a:lstStyle/>
        <a:p>
          <a:endParaRPr lang="es-MX"/>
        </a:p>
      </dgm:t>
    </dgm:pt>
    <dgm:pt modelId="{8BBEB69D-B2B9-4EC5-91B8-63E9497DD48B}" type="pres">
      <dgm:prSet presAssocID="{E98304CA-3D94-4821-8BBF-1A7E0D6EEDC3}" presName="hierRoot3" presStyleCnt="0"/>
      <dgm:spPr/>
    </dgm:pt>
    <dgm:pt modelId="{044B6F07-94A9-4974-90A6-72B5219988D3}" type="pres">
      <dgm:prSet presAssocID="{E98304CA-3D94-4821-8BBF-1A7E0D6EEDC3}" presName="composite3" presStyleCnt="0"/>
      <dgm:spPr/>
    </dgm:pt>
    <dgm:pt modelId="{ED9D1745-0E0E-4CC0-9061-4F815CBA803F}" type="pres">
      <dgm:prSet presAssocID="{E98304CA-3D94-4821-8BBF-1A7E0D6EEDC3}" presName="background3" presStyleLbl="node3" presStyleIdx="0" presStyleCnt="2"/>
      <dgm:spPr/>
    </dgm:pt>
    <dgm:pt modelId="{1C9FE7E1-87C0-4A45-9770-CBDF5E2755F8}" type="pres">
      <dgm:prSet presAssocID="{E98304CA-3D94-4821-8BBF-1A7E0D6EEDC3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79E8EF9-B958-41BF-AB8C-CCF9DBDFF5D9}" type="pres">
      <dgm:prSet presAssocID="{E98304CA-3D94-4821-8BBF-1A7E0D6EEDC3}" presName="hierChild4" presStyleCnt="0"/>
      <dgm:spPr/>
    </dgm:pt>
    <dgm:pt modelId="{66DF1496-FE75-4A16-8336-3D656A105FB0}" type="pres">
      <dgm:prSet presAssocID="{2859FCDC-7D62-4F8C-8EE9-39B946CE4FFF}" presName="Name17" presStyleLbl="parChTrans1D3" presStyleIdx="1" presStyleCnt="2"/>
      <dgm:spPr/>
      <dgm:t>
        <a:bodyPr/>
        <a:lstStyle/>
        <a:p>
          <a:endParaRPr lang="es-MX"/>
        </a:p>
      </dgm:t>
    </dgm:pt>
    <dgm:pt modelId="{52FEC674-0A24-48BE-9B9A-80602F1395D7}" type="pres">
      <dgm:prSet presAssocID="{28EC55EA-C759-4A10-B24B-89070DCF644B}" presName="hierRoot3" presStyleCnt="0"/>
      <dgm:spPr/>
    </dgm:pt>
    <dgm:pt modelId="{6C7126E1-B48A-46E6-B58E-A63421A7F893}" type="pres">
      <dgm:prSet presAssocID="{28EC55EA-C759-4A10-B24B-89070DCF644B}" presName="composite3" presStyleCnt="0"/>
      <dgm:spPr/>
    </dgm:pt>
    <dgm:pt modelId="{030EBA8E-4628-4F68-AE37-54BC2A793A18}" type="pres">
      <dgm:prSet presAssocID="{28EC55EA-C759-4A10-B24B-89070DCF644B}" presName="background3" presStyleLbl="node3" presStyleIdx="1" presStyleCnt="2"/>
      <dgm:spPr/>
    </dgm:pt>
    <dgm:pt modelId="{52EC3D01-310E-4B73-AA25-9091F065F990}" type="pres">
      <dgm:prSet presAssocID="{28EC55EA-C759-4A10-B24B-89070DCF644B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95720AE-A8F7-49FE-91B2-697EF18451CB}" type="pres">
      <dgm:prSet presAssocID="{28EC55EA-C759-4A10-B24B-89070DCF644B}" presName="hierChild4" presStyleCnt="0"/>
      <dgm:spPr/>
    </dgm:pt>
    <dgm:pt modelId="{97E07EF7-E9FE-488F-9B44-921197BA8B13}" type="pres">
      <dgm:prSet presAssocID="{A0B0A59D-C2D9-4E6F-AF66-9C6CE7ED47BA}" presName="Name10" presStyleLbl="parChTrans1D2" presStyleIdx="1" presStyleCnt="2"/>
      <dgm:spPr/>
      <dgm:t>
        <a:bodyPr/>
        <a:lstStyle/>
        <a:p>
          <a:endParaRPr lang="es-MX"/>
        </a:p>
      </dgm:t>
    </dgm:pt>
    <dgm:pt modelId="{41582F06-B08F-49B7-9CE0-8DCE647C5B81}" type="pres">
      <dgm:prSet presAssocID="{01FE0404-4470-4CC1-A5F2-98F100929302}" presName="hierRoot2" presStyleCnt="0"/>
      <dgm:spPr/>
    </dgm:pt>
    <dgm:pt modelId="{14CD56D4-C657-4B8F-9926-C7BF2AC10A81}" type="pres">
      <dgm:prSet presAssocID="{01FE0404-4470-4CC1-A5F2-98F100929302}" presName="composite2" presStyleCnt="0"/>
      <dgm:spPr/>
    </dgm:pt>
    <dgm:pt modelId="{BD20B942-0EF9-4C8C-A389-B0C4EED0E78C}" type="pres">
      <dgm:prSet presAssocID="{01FE0404-4470-4CC1-A5F2-98F100929302}" presName="background2" presStyleLbl="node2" presStyleIdx="1" presStyleCnt="2"/>
      <dgm:spPr/>
    </dgm:pt>
    <dgm:pt modelId="{1068EB98-C935-4410-A09E-C47D98194C35}" type="pres">
      <dgm:prSet presAssocID="{01FE0404-4470-4CC1-A5F2-98F100929302}" presName="text2" presStyleLbl="fgAcc2" presStyleIdx="1" presStyleCnt="2" custLinFactY="34538" custLinFactNeighborX="58865" custLinFactNeighborY="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DF30217-B73B-4CAD-9946-5EA07C7290B2}" type="pres">
      <dgm:prSet presAssocID="{01FE0404-4470-4CC1-A5F2-98F100929302}" presName="hierChild3" presStyleCnt="0"/>
      <dgm:spPr/>
    </dgm:pt>
  </dgm:ptLst>
  <dgm:cxnLst>
    <dgm:cxn modelId="{CEF91682-BE78-46F3-90FD-3DFD46417926}" srcId="{7C273113-AB3F-4558-B525-FD5C9F211259}" destId="{E8DF5BBF-FDB8-4D9B-9AEA-C768BF06415C}" srcOrd="0" destOrd="0" parTransId="{04691ADB-2C3B-457F-9C2D-C040C7715063}" sibTransId="{C3AFAE5F-73B6-48E3-9629-1EEB80E56DBE}"/>
    <dgm:cxn modelId="{5D5EEC29-E40E-49B4-8D4B-54755DCEFAE5}" type="presOf" srcId="{6EDD7153-47C1-431D-9964-73CE7FEED2C3}" destId="{8F701F34-DCAF-4E6A-AC65-F27419ED0CC8}" srcOrd="0" destOrd="0" presId="urn:microsoft.com/office/officeart/2005/8/layout/hierarchy1"/>
    <dgm:cxn modelId="{281D22FD-3C6B-47FD-A38C-DEA8B38A496F}" srcId="{4ACD2F8C-F4E5-4191-B95F-3C53B28E573B}" destId="{28EC55EA-C759-4A10-B24B-89070DCF644B}" srcOrd="1" destOrd="0" parTransId="{2859FCDC-7D62-4F8C-8EE9-39B946CE4FFF}" sibTransId="{5C1C7613-09BC-4C0C-AE38-3E93DCDCEFE7}"/>
    <dgm:cxn modelId="{22130892-4F7D-4999-BCC4-64C0C31E961F}" srcId="{E8DF5BBF-FDB8-4D9B-9AEA-C768BF06415C}" destId="{01FE0404-4470-4CC1-A5F2-98F100929302}" srcOrd="1" destOrd="0" parTransId="{A0B0A59D-C2D9-4E6F-AF66-9C6CE7ED47BA}" sibTransId="{71B13D80-3A1C-440E-8897-09785E56C97D}"/>
    <dgm:cxn modelId="{41A91AB7-D8AD-4E10-AE18-A4355E14E7FD}" type="presOf" srcId="{E98304CA-3D94-4821-8BBF-1A7E0D6EEDC3}" destId="{1C9FE7E1-87C0-4A45-9770-CBDF5E2755F8}" srcOrd="0" destOrd="0" presId="urn:microsoft.com/office/officeart/2005/8/layout/hierarchy1"/>
    <dgm:cxn modelId="{210B9C49-D870-4BFF-A104-ECECBDA16EA2}" type="presOf" srcId="{2859FCDC-7D62-4F8C-8EE9-39B946CE4FFF}" destId="{66DF1496-FE75-4A16-8336-3D656A105FB0}" srcOrd="0" destOrd="0" presId="urn:microsoft.com/office/officeart/2005/8/layout/hierarchy1"/>
    <dgm:cxn modelId="{961A77DE-D1E5-4B8E-B4A0-2C35FAB140B6}" type="presOf" srcId="{6D8C4203-2AB5-4747-A1A5-A90740503CA7}" destId="{6D3FD070-2099-4831-9091-1889969DAF60}" srcOrd="0" destOrd="0" presId="urn:microsoft.com/office/officeart/2005/8/layout/hierarchy1"/>
    <dgm:cxn modelId="{4A6735C0-2B14-4B90-BE2F-64ACFA226CDC}" type="presOf" srcId="{7C273113-AB3F-4558-B525-FD5C9F211259}" destId="{29103E54-17B2-4C0B-9380-D2CEF9617373}" srcOrd="0" destOrd="0" presId="urn:microsoft.com/office/officeart/2005/8/layout/hierarchy1"/>
    <dgm:cxn modelId="{A36C8F7A-DE6D-4B91-97D9-6F5408C80153}" srcId="{4ACD2F8C-F4E5-4191-B95F-3C53B28E573B}" destId="{E98304CA-3D94-4821-8BBF-1A7E0D6EEDC3}" srcOrd="0" destOrd="0" parTransId="{6EDD7153-47C1-431D-9964-73CE7FEED2C3}" sibTransId="{EB18249A-F667-4972-968A-B712F0852621}"/>
    <dgm:cxn modelId="{B4DC1A4F-7D9F-4974-83DA-B4C2734A3B30}" type="presOf" srcId="{01FE0404-4470-4CC1-A5F2-98F100929302}" destId="{1068EB98-C935-4410-A09E-C47D98194C35}" srcOrd="0" destOrd="0" presId="urn:microsoft.com/office/officeart/2005/8/layout/hierarchy1"/>
    <dgm:cxn modelId="{C01D05FF-30C2-4AB1-BCF2-51B962DEB425}" type="presOf" srcId="{E8DF5BBF-FDB8-4D9B-9AEA-C768BF06415C}" destId="{0C5852FB-EC07-4C90-8F10-6368A0D4D805}" srcOrd="0" destOrd="0" presId="urn:microsoft.com/office/officeart/2005/8/layout/hierarchy1"/>
    <dgm:cxn modelId="{AA507176-6FC4-4396-B97B-8A22DFE2C5A6}" type="presOf" srcId="{28EC55EA-C759-4A10-B24B-89070DCF644B}" destId="{52EC3D01-310E-4B73-AA25-9091F065F990}" srcOrd="0" destOrd="0" presId="urn:microsoft.com/office/officeart/2005/8/layout/hierarchy1"/>
    <dgm:cxn modelId="{B39D2172-6720-4D4F-BCF8-C19FF5E48EC2}" type="presOf" srcId="{A0B0A59D-C2D9-4E6F-AF66-9C6CE7ED47BA}" destId="{97E07EF7-E9FE-488F-9B44-921197BA8B13}" srcOrd="0" destOrd="0" presId="urn:microsoft.com/office/officeart/2005/8/layout/hierarchy1"/>
    <dgm:cxn modelId="{10B3AD7C-3E67-4AF3-AE37-1E686732463A}" type="presOf" srcId="{4ACD2F8C-F4E5-4191-B95F-3C53B28E573B}" destId="{DF7FC875-AF2F-4156-B42D-231512D6FBD1}" srcOrd="0" destOrd="0" presId="urn:microsoft.com/office/officeart/2005/8/layout/hierarchy1"/>
    <dgm:cxn modelId="{EAF9E972-2846-42C4-9CB6-32310FFD7DBC}" srcId="{E8DF5BBF-FDB8-4D9B-9AEA-C768BF06415C}" destId="{4ACD2F8C-F4E5-4191-B95F-3C53B28E573B}" srcOrd="0" destOrd="0" parTransId="{6D8C4203-2AB5-4747-A1A5-A90740503CA7}" sibTransId="{7F44CD89-4E81-464B-A14B-0575BF94C4C1}"/>
    <dgm:cxn modelId="{AA99F13B-4DB7-4167-AD72-1B0C95D36259}" type="presParOf" srcId="{29103E54-17B2-4C0B-9380-D2CEF9617373}" destId="{77A6A68C-8AF5-451B-8AD7-21BBDBCCB156}" srcOrd="0" destOrd="0" presId="urn:microsoft.com/office/officeart/2005/8/layout/hierarchy1"/>
    <dgm:cxn modelId="{75F8AD06-EB51-4F7D-8E00-173FA17C1E90}" type="presParOf" srcId="{77A6A68C-8AF5-451B-8AD7-21BBDBCCB156}" destId="{B91E1059-F569-43B0-97D0-41D26A9A7A5E}" srcOrd="0" destOrd="0" presId="urn:microsoft.com/office/officeart/2005/8/layout/hierarchy1"/>
    <dgm:cxn modelId="{EDD73D87-F38D-4F96-B026-E558AF24D316}" type="presParOf" srcId="{B91E1059-F569-43B0-97D0-41D26A9A7A5E}" destId="{B41F5D59-F82A-4D28-89FC-0F3BE37625AA}" srcOrd="0" destOrd="0" presId="urn:microsoft.com/office/officeart/2005/8/layout/hierarchy1"/>
    <dgm:cxn modelId="{5953A0E8-8CF1-4CC3-8170-4ECACA161A77}" type="presParOf" srcId="{B91E1059-F569-43B0-97D0-41D26A9A7A5E}" destId="{0C5852FB-EC07-4C90-8F10-6368A0D4D805}" srcOrd="1" destOrd="0" presId="urn:microsoft.com/office/officeart/2005/8/layout/hierarchy1"/>
    <dgm:cxn modelId="{766079B5-15EA-4503-9DA4-5D6544D9FD56}" type="presParOf" srcId="{77A6A68C-8AF5-451B-8AD7-21BBDBCCB156}" destId="{563AB90B-AD45-4523-A747-EF1D724D9AAE}" srcOrd="1" destOrd="0" presId="urn:microsoft.com/office/officeart/2005/8/layout/hierarchy1"/>
    <dgm:cxn modelId="{0F7D1112-9D1E-42DC-A62C-2692DD430246}" type="presParOf" srcId="{563AB90B-AD45-4523-A747-EF1D724D9AAE}" destId="{6D3FD070-2099-4831-9091-1889969DAF60}" srcOrd="0" destOrd="0" presId="urn:microsoft.com/office/officeart/2005/8/layout/hierarchy1"/>
    <dgm:cxn modelId="{BFD50B23-3718-4313-B47B-517BB0295937}" type="presParOf" srcId="{563AB90B-AD45-4523-A747-EF1D724D9AAE}" destId="{5AE92563-BD6E-4C29-8A12-39E533165CC2}" srcOrd="1" destOrd="0" presId="urn:microsoft.com/office/officeart/2005/8/layout/hierarchy1"/>
    <dgm:cxn modelId="{49A906BD-AD6D-4867-9931-B4727914E739}" type="presParOf" srcId="{5AE92563-BD6E-4C29-8A12-39E533165CC2}" destId="{10E8C6D4-BFAC-49B1-8A9F-BD8463035BAF}" srcOrd="0" destOrd="0" presId="urn:microsoft.com/office/officeart/2005/8/layout/hierarchy1"/>
    <dgm:cxn modelId="{C134D2D6-EE18-42E7-94E0-D071BBBEDCAE}" type="presParOf" srcId="{10E8C6D4-BFAC-49B1-8A9F-BD8463035BAF}" destId="{AEF87DC5-F790-459F-8731-5AF5D3498667}" srcOrd="0" destOrd="0" presId="urn:microsoft.com/office/officeart/2005/8/layout/hierarchy1"/>
    <dgm:cxn modelId="{9272EDA7-F778-43BC-8D9A-4EFAC2852DE2}" type="presParOf" srcId="{10E8C6D4-BFAC-49B1-8A9F-BD8463035BAF}" destId="{DF7FC875-AF2F-4156-B42D-231512D6FBD1}" srcOrd="1" destOrd="0" presId="urn:microsoft.com/office/officeart/2005/8/layout/hierarchy1"/>
    <dgm:cxn modelId="{A9617356-7D24-4474-9661-636EF283B5A6}" type="presParOf" srcId="{5AE92563-BD6E-4C29-8A12-39E533165CC2}" destId="{39F817B0-CC02-4D28-A3B5-587D6E88C764}" srcOrd="1" destOrd="0" presId="urn:microsoft.com/office/officeart/2005/8/layout/hierarchy1"/>
    <dgm:cxn modelId="{729C661A-0013-4BB4-8B05-E50F21543125}" type="presParOf" srcId="{39F817B0-CC02-4D28-A3B5-587D6E88C764}" destId="{8F701F34-DCAF-4E6A-AC65-F27419ED0CC8}" srcOrd="0" destOrd="0" presId="urn:microsoft.com/office/officeart/2005/8/layout/hierarchy1"/>
    <dgm:cxn modelId="{A9FC0909-700A-438C-8AD1-EC980B6BDB0B}" type="presParOf" srcId="{39F817B0-CC02-4D28-A3B5-587D6E88C764}" destId="{8BBEB69D-B2B9-4EC5-91B8-63E9497DD48B}" srcOrd="1" destOrd="0" presId="urn:microsoft.com/office/officeart/2005/8/layout/hierarchy1"/>
    <dgm:cxn modelId="{2D2ABB4B-C83C-4D0B-BD4E-7DB2D358B460}" type="presParOf" srcId="{8BBEB69D-B2B9-4EC5-91B8-63E9497DD48B}" destId="{044B6F07-94A9-4974-90A6-72B5219988D3}" srcOrd="0" destOrd="0" presId="urn:microsoft.com/office/officeart/2005/8/layout/hierarchy1"/>
    <dgm:cxn modelId="{231FD4DC-4656-4B5F-9996-764AEBCF450C}" type="presParOf" srcId="{044B6F07-94A9-4974-90A6-72B5219988D3}" destId="{ED9D1745-0E0E-4CC0-9061-4F815CBA803F}" srcOrd="0" destOrd="0" presId="urn:microsoft.com/office/officeart/2005/8/layout/hierarchy1"/>
    <dgm:cxn modelId="{A0EF8563-760F-4F1B-BDD8-A330F4FC0207}" type="presParOf" srcId="{044B6F07-94A9-4974-90A6-72B5219988D3}" destId="{1C9FE7E1-87C0-4A45-9770-CBDF5E2755F8}" srcOrd="1" destOrd="0" presId="urn:microsoft.com/office/officeart/2005/8/layout/hierarchy1"/>
    <dgm:cxn modelId="{B6CC7926-876F-4E84-BEA9-3FDE30C45C61}" type="presParOf" srcId="{8BBEB69D-B2B9-4EC5-91B8-63E9497DD48B}" destId="{679E8EF9-B958-41BF-AB8C-CCF9DBDFF5D9}" srcOrd="1" destOrd="0" presId="urn:microsoft.com/office/officeart/2005/8/layout/hierarchy1"/>
    <dgm:cxn modelId="{DEE1A74B-8D6C-4583-9A11-4FCA2BB22AF7}" type="presParOf" srcId="{39F817B0-CC02-4D28-A3B5-587D6E88C764}" destId="{66DF1496-FE75-4A16-8336-3D656A105FB0}" srcOrd="2" destOrd="0" presId="urn:microsoft.com/office/officeart/2005/8/layout/hierarchy1"/>
    <dgm:cxn modelId="{81B05C24-07B3-4332-B7E8-5170718C59CB}" type="presParOf" srcId="{39F817B0-CC02-4D28-A3B5-587D6E88C764}" destId="{52FEC674-0A24-48BE-9B9A-80602F1395D7}" srcOrd="3" destOrd="0" presId="urn:microsoft.com/office/officeart/2005/8/layout/hierarchy1"/>
    <dgm:cxn modelId="{6CA80AB4-0B1C-4D8D-80BA-591E5B3AA6FF}" type="presParOf" srcId="{52FEC674-0A24-48BE-9B9A-80602F1395D7}" destId="{6C7126E1-B48A-46E6-B58E-A63421A7F893}" srcOrd="0" destOrd="0" presId="urn:microsoft.com/office/officeart/2005/8/layout/hierarchy1"/>
    <dgm:cxn modelId="{2B37F150-D12C-47E8-8A79-50CCBFEBB715}" type="presParOf" srcId="{6C7126E1-B48A-46E6-B58E-A63421A7F893}" destId="{030EBA8E-4628-4F68-AE37-54BC2A793A18}" srcOrd="0" destOrd="0" presId="urn:microsoft.com/office/officeart/2005/8/layout/hierarchy1"/>
    <dgm:cxn modelId="{F3B869F4-25A1-4C4A-A8D6-64F65CA79059}" type="presParOf" srcId="{6C7126E1-B48A-46E6-B58E-A63421A7F893}" destId="{52EC3D01-310E-4B73-AA25-9091F065F990}" srcOrd="1" destOrd="0" presId="urn:microsoft.com/office/officeart/2005/8/layout/hierarchy1"/>
    <dgm:cxn modelId="{D65959D9-46EE-49C0-9E1E-EF59897FDA64}" type="presParOf" srcId="{52FEC674-0A24-48BE-9B9A-80602F1395D7}" destId="{695720AE-A8F7-49FE-91B2-697EF18451CB}" srcOrd="1" destOrd="0" presId="urn:microsoft.com/office/officeart/2005/8/layout/hierarchy1"/>
    <dgm:cxn modelId="{BA3752FE-0105-4B56-9F1F-13D3E60174A8}" type="presParOf" srcId="{563AB90B-AD45-4523-A747-EF1D724D9AAE}" destId="{97E07EF7-E9FE-488F-9B44-921197BA8B13}" srcOrd="2" destOrd="0" presId="urn:microsoft.com/office/officeart/2005/8/layout/hierarchy1"/>
    <dgm:cxn modelId="{62E2C05E-4B39-456B-AB2B-BD60533F9757}" type="presParOf" srcId="{563AB90B-AD45-4523-A747-EF1D724D9AAE}" destId="{41582F06-B08F-49B7-9CE0-8DCE647C5B81}" srcOrd="3" destOrd="0" presId="urn:microsoft.com/office/officeart/2005/8/layout/hierarchy1"/>
    <dgm:cxn modelId="{41466918-20BC-4AB0-A9B3-BDC5AA7E5C2A}" type="presParOf" srcId="{41582F06-B08F-49B7-9CE0-8DCE647C5B81}" destId="{14CD56D4-C657-4B8F-9926-C7BF2AC10A81}" srcOrd="0" destOrd="0" presId="urn:microsoft.com/office/officeart/2005/8/layout/hierarchy1"/>
    <dgm:cxn modelId="{9FF1280E-357F-4E8E-8C4B-2E0D8DD65519}" type="presParOf" srcId="{14CD56D4-C657-4B8F-9926-C7BF2AC10A81}" destId="{BD20B942-0EF9-4C8C-A389-B0C4EED0E78C}" srcOrd="0" destOrd="0" presId="urn:microsoft.com/office/officeart/2005/8/layout/hierarchy1"/>
    <dgm:cxn modelId="{0BDF52BC-4706-4449-85F1-A3417E71B921}" type="presParOf" srcId="{14CD56D4-C657-4B8F-9926-C7BF2AC10A81}" destId="{1068EB98-C935-4410-A09E-C47D98194C35}" srcOrd="1" destOrd="0" presId="urn:microsoft.com/office/officeart/2005/8/layout/hierarchy1"/>
    <dgm:cxn modelId="{3529C85A-E5C3-4952-8BB9-85686B603F3B}" type="presParOf" srcId="{41582F06-B08F-49B7-9CE0-8DCE647C5B81}" destId="{1DF30217-B73B-4CAD-9946-5EA07C7290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07EF7-E9FE-488F-9B44-921197BA8B13}">
      <dsp:nvSpPr>
        <dsp:cNvPr id="0" name=""/>
        <dsp:cNvSpPr/>
      </dsp:nvSpPr>
      <dsp:spPr>
        <a:xfrm>
          <a:off x="4202352" y="1163919"/>
          <a:ext cx="2165756" cy="209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9184"/>
              </a:lnTo>
              <a:lnTo>
                <a:pt x="2165756" y="1929184"/>
              </a:lnTo>
              <a:lnTo>
                <a:pt x="2165756" y="209898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F1496-FE75-4A16-8336-3D656A105FB0}">
      <dsp:nvSpPr>
        <dsp:cNvPr id="0" name=""/>
        <dsp:cNvSpPr/>
      </dsp:nvSpPr>
      <dsp:spPr>
        <a:xfrm>
          <a:off x="4202352" y="2842650"/>
          <a:ext cx="254867" cy="551340"/>
        </a:xfrm>
        <a:custGeom>
          <a:avLst/>
          <a:gdLst/>
          <a:ahLst/>
          <a:cxnLst/>
          <a:rect l="0" t="0" r="0" b="0"/>
          <a:pathLst>
            <a:path>
              <a:moveTo>
                <a:pt x="254867" y="0"/>
              </a:moveTo>
              <a:lnTo>
                <a:pt x="254867" y="381539"/>
              </a:lnTo>
              <a:lnTo>
                <a:pt x="0" y="381539"/>
              </a:lnTo>
              <a:lnTo>
                <a:pt x="0" y="55134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01F34-DCAF-4E6A-AC65-F27419ED0CC8}">
      <dsp:nvSpPr>
        <dsp:cNvPr id="0" name=""/>
        <dsp:cNvSpPr/>
      </dsp:nvSpPr>
      <dsp:spPr>
        <a:xfrm>
          <a:off x="1962097" y="2842650"/>
          <a:ext cx="2495123" cy="551340"/>
        </a:xfrm>
        <a:custGeom>
          <a:avLst/>
          <a:gdLst/>
          <a:ahLst/>
          <a:cxnLst/>
          <a:rect l="0" t="0" r="0" b="0"/>
          <a:pathLst>
            <a:path>
              <a:moveTo>
                <a:pt x="2495123" y="0"/>
              </a:moveTo>
              <a:lnTo>
                <a:pt x="2495123" y="381539"/>
              </a:lnTo>
              <a:lnTo>
                <a:pt x="0" y="381539"/>
              </a:lnTo>
              <a:lnTo>
                <a:pt x="0" y="55134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FD070-2099-4831-9091-1889969DAF60}">
      <dsp:nvSpPr>
        <dsp:cNvPr id="0" name=""/>
        <dsp:cNvSpPr/>
      </dsp:nvSpPr>
      <dsp:spPr>
        <a:xfrm>
          <a:off x="4202352" y="1163919"/>
          <a:ext cx="254867" cy="514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015"/>
              </a:lnTo>
              <a:lnTo>
                <a:pt x="254867" y="345015"/>
              </a:lnTo>
              <a:lnTo>
                <a:pt x="254867" y="51481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F5D59-F82A-4D28-89FC-0F3BE37625AA}">
      <dsp:nvSpPr>
        <dsp:cNvPr id="0" name=""/>
        <dsp:cNvSpPr/>
      </dsp:nvSpPr>
      <dsp:spPr>
        <a:xfrm>
          <a:off x="3285884" y="4"/>
          <a:ext cx="1832936" cy="1163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852FB-EC07-4C90-8F10-6368A0D4D805}">
      <dsp:nvSpPr>
        <dsp:cNvPr id="0" name=""/>
        <dsp:cNvSpPr/>
      </dsp:nvSpPr>
      <dsp:spPr>
        <a:xfrm>
          <a:off x="3489544" y="193481"/>
          <a:ext cx="1832936" cy="1163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Cuentas de pasivo.</a:t>
          </a:r>
          <a:endParaRPr lang="es-MX" sz="1500" kern="1200" dirty="0"/>
        </a:p>
      </dsp:txBody>
      <dsp:txXfrm>
        <a:off x="3489544" y="193481"/>
        <a:ext cx="1832936" cy="1163914"/>
      </dsp:txXfrm>
    </dsp:sp>
    <dsp:sp modelId="{AEF87DC5-F790-459F-8731-5AF5D3498667}">
      <dsp:nvSpPr>
        <dsp:cNvPr id="0" name=""/>
        <dsp:cNvSpPr/>
      </dsp:nvSpPr>
      <dsp:spPr>
        <a:xfrm>
          <a:off x="3540752" y="1678736"/>
          <a:ext cx="1832936" cy="1163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FC875-AF2F-4156-B42D-231512D6FBD1}">
      <dsp:nvSpPr>
        <dsp:cNvPr id="0" name=""/>
        <dsp:cNvSpPr/>
      </dsp:nvSpPr>
      <dsp:spPr>
        <a:xfrm>
          <a:off x="3744411" y="1872212"/>
          <a:ext cx="1832936" cy="1163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pasivo</a:t>
          </a:r>
          <a:endParaRPr lang="es-MX" sz="1500" kern="1200" dirty="0"/>
        </a:p>
      </dsp:txBody>
      <dsp:txXfrm>
        <a:off x="3744411" y="1872212"/>
        <a:ext cx="1832936" cy="1163914"/>
      </dsp:txXfrm>
    </dsp:sp>
    <dsp:sp modelId="{ED9D1745-0E0E-4CC0-9061-4F815CBA803F}">
      <dsp:nvSpPr>
        <dsp:cNvPr id="0" name=""/>
        <dsp:cNvSpPr/>
      </dsp:nvSpPr>
      <dsp:spPr>
        <a:xfrm>
          <a:off x="1045629" y="3393991"/>
          <a:ext cx="1832936" cy="1163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FE7E1-87C0-4A45-9770-CBDF5E2755F8}">
      <dsp:nvSpPr>
        <dsp:cNvPr id="0" name=""/>
        <dsp:cNvSpPr/>
      </dsp:nvSpPr>
      <dsp:spPr>
        <a:xfrm>
          <a:off x="1249288" y="3587467"/>
          <a:ext cx="1832936" cy="1163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Anticipo de cliente </a:t>
          </a:r>
          <a:endParaRPr lang="es-MX" sz="1500" kern="1200" dirty="0"/>
        </a:p>
      </dsp:txBody>
      <dsp:txXfrm>
        <a:off x="1249288" y="3587467"/>
        <a:ext cx="1832936" cy="1163914"/>
      </dsp:txXfrm>
    </dsp:sp>
    <dsp:sp modelId="{030EBA8E-4628-4F68-AE37-54BC2A793A18}">
      <dsp:nvSpPr>
        <dsp:cNvPr id="0" name=""/>
        <dsp:cNvSpPr/>
      </dsp:nvSpPr>
      <dsp:spPr>
        <a:xfrm>
          <a:off x="3285884" y="3393991"/>
          <a:ext cx="1832936" cy="1163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C3D01-310E-4B73-AA25-9091F065F990}">
      <dsp:nvSpPr>
        <dsp:cNvPr id="0" name=""/>
        <dsp:cNvSpPr/>
      </dsp:nvSpPr>
      <dsp:spPr>
        <a:xfrm>
          <a:off x="3489544" y="3587467"/>
          <a:ext cx="1832936" cy="1163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Gastos pendientes de pago , gastos por pagar o gastos acumulados </a:t>
          </a:r>
          <a:endParaRPr lang="es-MX" sz="1500" kern="1200" dirty="0"/>
        </a:p>
      </dsp:txBody>
      <dsp:txXfrm>
        <a:off x="3489544" y="3587467"/>
        <a:ext cx="1832936" cy="1163914"/>
      </dsp:txXfrm>
    </dsp:sp>
    <dsp:sp modelId="{BD20B942-0EF9-4C8C-A389-B0C4EED0E78C}">
      <dsp:nvSpPr>
        <dsp:cNvPr id="0" name=""/>
        <dsp:cNvSpPr/>
      </dsp:nvSpPr>
      <dsp:spPr>
        <a:xfrm>
          <a:off x="5451641" y="3262905"/>
          <a:ext cx="1832936" cy="1163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8EB98-C935-4410-A09E-C47D98194C35}">
      <dsp:nvSpPr>
        <dsp:cNvPr id="0" name=""/>
        <dsp:cNvSpPr/>
      </dsp:nvSpPr>
      <dsp:spPr>
        <a:xfrm>
          <a:off x="5655300" y="3456381"/>
          <a:ext cx="1832936" cy="1163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Impuestos pendientes de pago, impuestos por pagar o impuestos acumulados </a:t>
          </a:r>
          <a:endParaRPr lang="es-MX" sz="1500" kern="1200" dirty="0"/>
        </a:p>
      </dsp:txBody>
      <dsp:txXfrm>
        <a:off x="5655300" y="3456381"/>
        <a:ext cx="1832936" cy="1163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0763F8F-331C-45E4-8384-69E5CCAEBFFB}" type="datetimeFigureOut">
              <a:rPr lang="es-MX" smtClean="0"/>
              <a:pPr/>
              <a:t>05/03/2012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F569-AC7A-4738-88E9-B31B6C757EF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F8F-331C-45E4-8384-69E5CCAEBFFB}" type="datetimeFigureOut">
              <a:rPr lang="es-MX" smtClean="0"/>
              <a:pPr/>
              <a:t>05/03/2012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F569-AC7A-4738-88E9-B31B6C757EF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F8F-331C-45E4-8384-69E5CCAEBFFB}" type="datetimeFigureOut">
              <a:rPr lang="es-MX" smtClean="0"/>
              <a:pPr/>
              <a:t>05/03/2012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F569-AC7A-4738-88E9-B31B6C757EF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F8F-331C-45E4-8384-69E5CCAEBFFB}" type="datetimeFigureOut">
              <a:rPr lang="es-MX" smtClean="0"/>
              <a:pPr/>
              <a:t>05/03/2012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F569-AC7A-4738-88E9-B31B6C757EF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F8F-331C-45E4-8384-69E5CCAEBFFB}" type="datetimeFigureOut">
              <a:rPr lang="es-MX" smtClean="0"/>
              <a:pPr/>
              <a:t>05/03/2012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F569-AC7A-4738-88E9-B31B6C757EF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F8F-331C-45E4-8384-69E5CCAEBFFB}" type="datetimeFigureOut">
              <a:rPr lang="es-MX" smtClean="0"/>
              <a:pPr/>
              <a:t>05/03/2012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F569-AC7A-4738-88E9-B31B6C757EF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F8F-331C-45E4-8384-69E5CCAEBFFB}" type="datetimeFigureOut">
              <a:rPr lang="es-MX" smtClean="0"/>
              <a:pPr/>
              <a:t>05/03/2012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F569-AC7A-4738-88E9-B31B6C757EF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F8F-331C-45E4-8384-69E5CCAEBFFB}" type="datetimeFigureOut">
              <a:rPr lang="es-MX" smtClean="0"/>
              <a:pPr/>
              <a:t>05/03/2012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F569-AC7A-4738-88E9-B31B6C757EF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F8F-331C-45E4-8384-69E5CCAEBFFB}" type="datetimeFigureOut">
              <a:rPr lang="es-MX" smtClean="0"/>
              <a:pPr/>
              <a:t>05/03/2012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F569-AC7A-4738-88E9-B31B6C757EF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F8F-331C-45E4-8384-69E5CCAEBFFB}" type="datetimeFigureOut">
              <a:rPr lang="es-MX" smtClean="0"/>
              <a:pPr/>
              <a:t>05/03/2012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F569-AC7A-4738-88E9-B31B6C757EF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3F8F-331C-45E4-8384-69E5CCAEBFFB}" type="datetimeFigureOut">
              <a:rPr lang="es-MX" smtClean="0"/>
              <a:pPr/>
              <a:t>05/03/2012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F569-AC7A-4738-88E9-B31B6C757EF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0763F8F-331C-45E4-8384-69E5CCAEBFFB}" type="datetimeFigureOut">
              <a:rPr lang="es-MX" smtClean="0"/>
              <a:pPr/>
              <a:t>05/03/2012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71EF569-AC7A-4738-88E9-B31B6C757EF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1196752"/>
            <a:ext cx="6440760" cy="1569720"/>
          </a:xfrm>
        </p:spPr>
        <p:txBody>
          <a:bodyPr/>
          <a:lstStyle/>
          <a:p>
            <a:r>
              <a:rPr lang="es-MX" dirty="0" smtClean="0"/>
              <a:t>Contabilidad</a:t>
            </a:r>
            <a:br>
              <a:rPr lang="es-MX" dirty="0" smtClean="0"/>
            </a:br>
            <a:r>
              <a:rPr lang="es-MX" dirty="0" smtClean="0"/>
              <a:t>financiera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763688" y="3573016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INTEGRANTES:</a:t>
            </a:r>
          </a:p>
          <a:p>
            <a:endParaRPr lang="es-MX" dirty="0" smtClean="0"/>
          </a:p>
          <a:p>
            <a:pPr>
              <a:buFont typeface="Wingdings" pitchFamily="2" charset="2"/>
              <a:buChar char="Ø"/>
            </a:pPr>
            <a:r>
              <a:rPr lang="es-MX" b="1" dirty="0" smtClean="0"/>
              <a:t>BERENICE DIONICIO GARCIA.</a:t>
            </a:r>
          </a:p>
          <a:p>
            <a:pPr>
              <a:buFont typeface="Wingdings" pitchFamily="2" charset="2"/>
              <a:buChar char="Ø"/>
            </a:pPr>
            <a:r>
              <a:rPr lang="es-MX" b="1" dirty="0" smtClean="0"/>
              <a:t>ARELI DOMINGUEZ VIVAR.</a:t>
            </a:r>
          </a:p>
          <a:p>
            <a:pPr>
              <a:buFont typeface="Wingdings" pitchFamily="2" charset="2"/>
              <a:buChar char="Ø"/>
            </a:pPr>
            <a:r>
              <a:rPr lang="es-MX" b="1" dirty="0" smtClean="0"/>
              <a:t>JOSE ALFREDO JIMENEZ GONZALES.</a:t>
            </a:r>
          </a:p>
          <a:p>
            <a:pPr>
              <a:buFont typeface="Wingdings" pitchFamily="2" charset="2"/>
              <a:buChar char="Ø"/>
            </a:pPr>
            <a:r>
              <a:rPr lang="es-MX" b="1" dirty="0" smtClean="0"/>
              <a:t>JORGE WILIAMS PEREZ ALVAREZ.</a:t>
            </a:r>
            <a:endParaRPr lang="es-MX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776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7177467"/>
              </p:ext>
            </p:extLst>
          </p:nvPr>
        </p:nvGraphicFramePr>
        <p:xfrm>
          <a:off x="539552" y="980728"/>
          <a:ext cx="7488237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726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56</TotalTime>
  <Words>52</Words>
  <Application>Microsoft Office PowerPoint</Application>
  <PresentationFormat>Presentación en pantalla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Alta costura</vt:lpstr>
      <vt:lpstr>Contabilidad financiera</vt:lpstr>
      <vt:lpstr>Diapositiva 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 financiera</dc:title>
  <dc:creator>USUARIO</dc:creator>
  <cp:lastModifiedBy>WILIAMS</cp:lastModifiedBy>
  <cp:revision>6</cp:revision>
  <dcterms:created xsi:type="dcterms:W3CDTF">2012-03-01T22:11:18Z</dcterms:created>
  <dcterms:modified xsi:type="dcterms:W3CDTF">2012-03-06T01:36:10Z</dcterms:modified>
</cp:coreProperties>
</file>