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9B8A4-C30C-4D9A-B5FA-309A95039C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C5FA7C1-48BE-44E1-A970-BCBDCC249A1F}">
      <dgm:prSet phldrT="[Texto]"/>
      <dgm:spPr/>
      <dgm:t>
        <a:bodyPr/>
        <a:lstStyle/>
        <a:p>
          <a:r>
            <a:rPr lang="es-MX" dirty="0" smtClean="0"/>
            <a:t>CLASIFICACION DE LOS USUARIOS</a:t>
          </a:r>
          <a:endParaRPr lang="es-MX" dirty="0"/>
        </a:p>
      </dgm:t>
    </dgm:pt>
    <dgm:pt modelId="{65641819-8DCE-46DB-8391-05D4DAE3009C}" type="parTrans" cxnId="{93C3CC19-FD1E-4EB1-A63E-1EF2C87A7F33}">
      <dgm:prSet/>
      <dgm:spPr/>
      <dgm:t>
        <a:bodyPr/>
        <a:lstStyle/>
        <a:p>
          <a:endParaRPr lang="es-MX"/>
        </a:p>
      </dgm:t>
    </dgm:pt>
    <dgm:pt modelId="{128BBEFF-115E-452C-9F03-B6C9F3C27F5E}" type="sibTrans" cxnId="{93C3CC19-FD1E-4EB1-A63E-1EF2C87A7F33}">
      <dgm:prSet/>
      <dgm:spPr/>
      <dgm:t>
        <a:bodyPr/>
        <a:lstStyle/>
        <a:p>
          <a:endParaRPr lang="es-MX"/>
        </a:p>
      </dgm:t>
    </dgm:pt>
    <dgm:pt modelId="{6C80F445-F662-431A-8D72-F410A8915D20}">
      <dgm:prSet phldrT="[Texto]"/>
      <dgm:spPr/>
      <dgm:t>
        <a:bodyPr/>
        <a:lstStyle/>
        <a:p>
          <a:r>
            <a:rPr lang="es-MX" dirty="0" smtClean="0"/>
            <a:t>INTERNO</a:t>
          </a:r>
          <a:endParaRPr lang="es-MX" dirty="0"/>
        </a:p>
      </dgm:t>
    </dgm:pt>
    <dgm:pt modelId="{9DC447A0-7856-4E3D-9726-E8990C285B99}" type="parTrans" cxnId="{4A05FDAE-2033-4BE1-AFC9-7F470A490B68}">
      <dgm:prSet/>
      <dgm:spPr/>
      <dgm:t>
        <a:bodyPr/>
        <a:lstStyle/>
        <a:p>
          <a:endParaRPr lang="es-MX"/>
        </a:p>
      </dgm:t>
    </dgm:pt>
    <dgm:pt modelId="{BDC4B20D-D5B3-4E9B-9EFF-B702D5B6225F}" type="sibTrans" cxnId="{4A05FDAE-2033-4BE1-AFC9-7F470A490B68}">
      <dgm:prSet/>
      <dgm:spPr/>
      <dgm:t>
        <a:bodyPr/>
        <a:lstStyle/>
        <a:p>
          <a:endParaRPr lang="es-MX"/>
        </a:p>
      </dgm:t>
    </dgm:pt>
    <dgm:pt modelId="{0C6F7BF9-5E19-4AA3-A01C-1C2875A5D72B}">
      <dgm:prSet phldrT="[Texto]"/>
      <dgm:spPr/>
      <dgm:t>
        <a:bodyPr/>
        <a:lstStyle/>
        <a:p>
          <a:r>
            <a:rPr lang="es-MX" dirty="0" smtClean="0"/>
            <a:t>EXTERNO</a:t>
          </a:r>
          <a:endParaRPr lang="es-MX" dirty="0"/>
        </a:p>
      </dgm:t>
    </dgm:pt>
    <dgm:pt modelId="{EEBCE5FF-DAEF-4A7C-8FD9-5CA4F4EFA447}" type="parTrans" cxnId="{76A896CC-DCB8-4079-ACC2-25A16C66CF5C}">
      <dgm:prSet/>
      <dgm:spPr/>
      <dgm:t>
        <a:bodyPr/>
        <a:lstStyle/>
        <a:p>
          <a:endParaRPr lang="es-MX"/>
        </a:p>
      </dgm:t>
    </dgm:pt>
    <dgm:pt modelId="{607D28ED-1323-41CD-A9AC-17FCB48759AF}" type="sibTrans" cxnId="{76A896CC-DCB8-4079-ACC2-25A16C66CF5C}">
      <dgm:prSet/>
      <dgm:spPr/>
      <dgm:t>
        <a:bodyPr/>
        <a:lstStyle/>
        <a:p>
          <a:endParaRPr lang="es-MX"/>
        </a:p>
      </dgm:t>
    </dgm:pt>
    <dgm:pt modelId="{C72D8D6F-87AD-4A1F-B3F6-767C882107DF}" type="asst">
      <dgm:prSet/>
      <dgm:spPr/>
      <dgm:t>
        <a:bodyPr/>
        <a:lstStyle/>
        <a:p>
          <a:r>
            <a:rPr lang="es-MX" dirty="0" smtClean="0"/>
            <a:t>PROPIETARIOS</a:t>
          </a:r>
          <a:endParaRPr lang="es-MX" dirty="0"/>
        </a:p>
      </dgm:t>
    </dgm:pt>
    <dgm:pt modelId="{DCAF3444-C1A7-4040-9F48-AD6A8766CE41}" type="parTrans" cxnId="{8EDD51BF-7581-4076-98FE-48169C210784}">
      <dgm:prSet/>
      <dgm:spPr/>
      <dgm:t>
        <a:bodyPr/>
        <a:lstStyle/>
        <a:p>
          <a:endParaRPr lang="es-MX"/>
        </a:p>
      </dgm:t>
    </dgm:pt>
    <dgm:pt modelId="{63583FBA-74A3-454E-BBE2-DEDC06EE04B7}" type="sibTrans" cxnId="{8EDD51BF-7581-4076-98FE-48169C210784}">
      <dgm:prSet/>
      <dgm:spPr/>
      <dgm:t>
        <a:bodyPr/>
        <a:lstStyle/>
        <a:p>
          <a:endParaRPr lang="es-MX"/>
        </a:p>
      </dgm:t>
    </dgm:pt>
    <dgm:pt modelId="{EDF7C5F6-C51C-4F2F-BD54-27CAD5949946}" type="asst">
      <dgm:prSet/>
      <dgm:spPr/>
      <dgm:t>
        <a:bodyPr/>
        <a:lstStyle/>
        <a:p>
          <a:r>
            <a:rPr lang="es-MX" dirty="0" smtClean="0"/>
            <a:t>ADMINISTRADORES</a:t>
          </a:r>
          <a:endParaRPr lang="es-MX" dirty="0"/>
        </a:p>
      </dgm:t>
    </dgm:pt>
    <dgm:pt modelId="{F47572B2-8DF9-4EEC-B8C8-4801EEA2FFD8}" type="parTrans" cxnId="{889B7E0F-20D5-4514-8BE9-B7DBF7292CF5}">
      <dgm:prSet/>
      <dgm:spPr/>
      <dgm:t>
        <a:bodyPr/>
        <a:lstStyle/>
        <a:p>
          <a:endParaRPr lang="es-MX"/>
        </a:p>
      </dgm:t>
    </dgm:pt>
    <dgm:pt modelId="{D10900DB-360F-4F37-A1D5-90E094748DCD}" type="sibTrans" cxnId="{889B7E0F-20D5-4514-8BE9-B7DBF7292CF5}">
      <dgm:prSet/>
      <dgm:spPr/>
      <dgm:t>
        <a:bodyPr/>
        <a:lstStyle/>
        <a:p>
          <a:endParaRPr lang="es-MX"/>
        </a:p>
      </dgm:t>
    </dgm:pt>
    <dgm:pt modelId="{B983F2A9-3AF4-477F-855C-BB01FB14FEEC}" type="asst">
      <dgm:prSet/>
      <dgm:spPr/>
      <dgm:t>
        <a:bodyPr/>
        <a:lstStyle/>
        <a:p>
          <a:r>
            <a:rPr lang="es-MX" dirty="0" smtClean="0"/>
            <a:t>CLIENTES</a:t>
          </a:r>
          <a:endParaRPr lang="es-MX" dirty="0"/>
        </a:p>
      </dgm:t>
    </dgm:pt>
    <dgm:pt modelId="{894B8E7E-090A-4773-92F6-94B6E1E37CE9}" type="parTrans" cxnId="{FC19B8FD-E97A-42C6-A92B-EE64801DB783}">
      <dgm:prSet/>
      <dgm:spPr/>
      <dgm:t>
        <a:bodyPr/>
        <a:lstStyle/>
        <a:p>
          <a:endParaRPr lang="es-MX"/>
        </a:p>
      </dgm:t>
    </dgm:pt>
    <dgm:pt modelId="{52E128BD-DD02-4BBE-A37C-7756C1F225D8}" type="sibTrans" cxnId="{FC19B8FD-E97A-42C6-A92B-EE64801DB783}">
      <dgm:prSet/>
      <dgm:spPr/>
      <dgm:t>
        <a:bodyPr/>
        <a:lstStyle/>
        <a:p>
          <a:endParaRPr lang="es-MX"/>
        </a:p>
      </dgm:t>
    </dgm:pt>
    <dgm:pt modelId="{5442389D-D950-46D6-AF23-2F14D015694F}" type="asst">
      <dgm:prSet/>
      <dgm:spPr/>
      <dgm:t>
        <a:bodyPr/>
        <a:lstStyle/>
        <a:p>
          <a:r>
            <a:rPr lang="es-MX" dirty="0" smtClean="0"/>
            <a:t>SINDICATO</a:t>
          </a:r>
          <a:endParaRPr lang="es-MX" dirty="0"/>
        </a:p>
      </dgm:t>
    </dgm:pt>
    <dgm:pt modelId="{BCF0F53E-9839-4E70-957A-652877ECE77A}" type="parTrans" cxnId="{B79F6EA8-E627-46B2-B7C8-B32330FE2EF1}">
      <dgm:prSet/>
      <dgm:spPr/>
      <dgm:t>
        <a:bodyPr/>
        <a:lstStyle/>
        <a:p>
          <a:endParaRPr lang="es-MX"/>
        </a:p>
      </dgm:t>
    </dgm:pt>
    <dgm:pt modelId="{956B1AEA-DCB0-4B71-A490-AB38EADC04D5}" type="sibTrans" cxnId="{B79F6EA8-E627-46B2-B7C8-B32330FE2EF1}">
      <dgm:prSet/>
      <dgm:spPr/>
      <dgm:t>
        <a:bodyPr/>
        <a:lstStyle/>
        <a:p>
          <a:endParaRPr lang="es-MX"/>
        </a:p>
      </dgm:t>
    </dgm:pt>
    <dgm:pt modelId="{A1810D9A-6FD3-449C-8F90-6CBA9B324069}" type="asst">
      <dgm:prSet/>
      <dgm:spPr/>
      <dgm:t>
        <a:bodyPr/>
        <a:lstStyle/>
        <a:p>
          <a:r>
            <a:rPr lang="es-MX" dirty="0" smtClean="0"/>
            <a:t>PATROCINADORES</a:t>
          </a:r>
          <a:endParaRPr lang="es-MX" dirty="0"/>
        </a:p>
      </dgm:t>
    </dgm:pt>
    <dgm:pt modelId="{DBCBD241-8842-4BC5-870A-9430310DBB9B}" type="parTrans" cxnId="{DE9BE57C-C6A0-4D9B-AB0B-0F1E96840422}">
      <dgm:prSet/>
      <dgm:spPr/>
      <dgm:t>
        <a:bodyPr/>
        <a:lstStyle/>
        <a:p>
          <a:endParaRPr lang="es-MX"/>
        </a:p>
      </dgm:t>
    </dgm:pt>
    <dgm:pt modelId="{62E31CAA-3C74-44BA-ADAC-DE4380AC2974}" type="sibTrans" cxnId="{DE9BE57C-C6A0-4D9B-AB0B-0F1E96840422}">
      <dgm:prSet/>
      <dgm:spPr/>
      <dgm:t>
        <a:bodyPr/>
        <a:lstStyle/>
        <a:p>
          <a:endParaRPr lang="es-MX"/>
        </a:p>
      </dgm:t>
    </dgm:pt>
    <dgm:pt modelId="{C70CDEB5-6A84-4E75-9B8C-2BA30C1B06B7}" type="asst">
      <dgm:prSet/>
      <dgm:spPr/>
      <dgm:t>
        <a:bodyPr/>
        <a:lstStyle/>
        <a:p>
          <a:r>
            <a:rPr lang="es-MX" dirty="0" smtClean="0"/>
            <a:t>ANALISTAS</a:t>
          </a:r>
          <a:endParaRPr lang="es-MX" dirty="0"/>
        </a:p>
      </dgm:t>
    </dgm:pt>
    <dgm:pt modelId="{338F66FC-683B-4402-9BBA-CDF700FAFEE5}" type="sibTrans" cxnId="{50B1DC34-4553-4B6F-8D69-2C3B4BE51712}">
      <dgm:prSet/>
      <dgm:spPr/>
      <dgm:t>
        <a:bodyPr/>
        <a:lstStyle/>
        <a:p>
          <a:endParaRPr lang="es-MX"/>
        </a:p>
      </dgm:t>
    </dgm:pt>
    <dgm:pt modelId="{ECA12749-2361-45BD-8DAB-5B2B6B3DD044}" type="parTrans" cxnId="{50B1DC34-4553-4B6F-8D69-2C3B4BE51712}">
      <dgm:prSet/>
      <dgm:spPr/>
      <dgm:t>
        <a:bodyPr/>
        <a:lstStyle/>
        <a:p>
          <a:endParaRPr lang="es-MX"/>
        </a:p>
      </dgm:t>
    </dgm:pt>
    <dgm:pt modelId="{9F770A4C-C2AC-4183-B750-AB0BE8EF968D}" type="asst">
      <dgm:prSet/>
      <dgm:spPr/>
      <dgm:t>
        <a:bodyPr/>
        <a:lstStyle/>
        <a:p>
          <a:r>
            <a:rPr lang="es-MX" dirty="0" smtClean="0"/>
            <a:t>PROVEEDORES</a:t>
          </a:r>
          <a:endParaRPr lang="es-MX" dirty="0"/>
        </a:p>
      </dgm:t>
    </dgm:pt>
    <dgm:pt modelId="{2AD72097-CA20-4CB8-8DDA-25B9621D3024}" type="parTrans" cxnId="{BBCF297F-E4BC-42AC-BC49-EFF1DBD046A9}">
      <dgm:prSet/>
      <dgm:spPr/>
      <dgm:t>
        <a:bodyPr/>
        <a:lstStyle/>
        <a:p>
          <a:endParaRPr lang="es-MX"/>
        </a:p>
      </dgm:t>
    </dgm:pt>
    <dgm:pt modelId="{AF0F4572-CBD0-4746-B5D9-4A15A68C0BFF}" type="sibTrans" cxnId="{BBCF297F-E4BC-42AC-BC49-EFF1DBD046A9}">
      <dgm:prSet/>
      <dgm:spPr/>
      <dgm:t>
        <a:bodyPr/>
        <a:lstStyle/>
        <a:p>
          <a:endParaRPr lang="es-MX"/>
        </a:p>
      </dgm:t>
    </dgm:pt>
    <dgm:pt modelId="{08AC4AE7-8368-4CE6-A4C4-69D7D5C2A577}" type="asst">
      <dgm:prSet/>
      <dgm:spPr/>
      <dgm:t>
        <a:bodyPr/>
        <a:lstStyle/>
        <a:p>
          <a:r>
            <a:rPr lang="es-MX" dirty="0" smtClean="0"/>
            <a:t>INVERSIONISTAS</a:t>
          </a:r>
          <a:endParaRPr lang="es-MX" dirty="0"/>
        </a:p>
      </dgm:t>
    </dgm:pt>
    <dgm:pt modelId="{481F069E-A50C-4DAD-9A81-42329173A185}" type="parTrans" cxnId="{ECF34746-C967-4704-A21C-3BCCFF027B5B}">
      <dgm:prSet/>
      <dgm:spPr/>
      <dgm:t>
        <a:bodyPr/>
        <a:lstStyle/>
        <a:p>
          <a:endParaRPr lang="es-MX"/>
        </a:p>
      </dgm:t>
    </dgm:pt>
    <dgm:pt modelId="{F174425E-0943-4449-ABA2-84A9F531FCD6}" type="sibTrans" cxnId="{ECF34746-C967-4704-A21C-3BCCFF027B5B}">
      <dgm:prSet/>
      <dgm:spPr/>
      <dgm:t>
        <a:bodyPr/>
        <a:lstStyle/>
        <a:p>
          <a:endParaRPr lang="es-MX"/>
        </a:p>
      </dgm:t>
    </dgm:pt>
    <dgm:pt modelId="{5C92A793-8D24-4708-8E27-0186BAF60EB0}" type="asst">
      <dgm:prSet/>
      <dgm:spPr/>
      <dgm:t>
        <a:bodyPr/>
        <a:lstStyle/>
        <a:p>
          <a:r>
            <a:rPr lang="es-MX" dirty="0" smtClean="0"/>
            <a:t>EMPLEADOS</a:t>
          </a:r>
          <a:endParaRPr lang="es-MX" dirty="0"/>
        </a:p>
      </dgm:t>
    </dgm:pt>
    <dgm:pt modelId="{C74024D2-BDB8-4DBD-8441-B0339AC77D87}" type="parTrans" cxnId="{2051293D-6E55-49C4-8451-3D5A181CFEDE}">
      <dgm:prSet/>
      <dgm:spPr/>
      <dgm:t>
        <a:bodyPr/>
        <a:lstStyle/>
        <a:p>
          <a:endParaRPr lang="es-MX"/>
        </a:p>
      </dgm:t>
    </dgm:pt>
    <dgm:pt modelId="{D1DAAB4C-5F21-4A9F-BE24-63CCC3183C36}" type="sibTrans" cxnId="{2051293D-6E55-49C4-8451-3D5A181CFEDE}">
      <dgm:prSet/>
      <dgm:spPr/>
      <dgm:t>
        <a:bodyPr/>
        <a:lstStyle/>
        <a:p>
          <a:endParaRPr lang="es-MX"/>
        </a:p>
      </dgm:t>
    </dgm:pt>
    <dgm:pt modelId="{A3EF4D67-2587-4F58-87A0-81FB145E8B0A}" type="asst">
      <dgm:prSet/>
      <dgm:spPr/>
      <dgm:t>
        <a:bodyPr/>
        <a:lstStyle/>
        <a:p>
          <a:r>
            <a:rPr lang="es-MX" dirty="0" smtClean="0"/>
            <a:t>SOCIOS</a:t>
          </a:r>
          <a:endParaRPr lang="es-MX" dirty="0"/>
        </a:p>
      </dgm:t>
    </dgm:pt>
    <dgm:pt modelId="{3F020CBE-27D5-4A5C-99E1-16185DF15DAD}" type="parTrans" cxnId="{A9F7A094-15B1-4A2D-9870-46CD1BE93C3C}">
      <dgm:prSet/>
      <dgm:spPr/>
      <dgm:t>
        <a:bodyPr/>
        <a:lstStyle/>
        <a:p>
          <a:endParaRPr lang="es-MX"/>
        </a:p>
      </dgm:t>
    </dgm:pt>
    <dgm:pt modelId="{57FAF559-619A-4BD7-8C4B-8F22DE97EEC2}" type="sibTrans" cxnId="{A9F7A094-15B1-4A2D-9870-46CD1BE93C3C}">
      <dgm:prSet/>
      <dgm:spPr/>
      <dgm:t>
        <a:bodyPr/>
        <a:lstStyle/>
        <a:p>
          <a:endParaRPr lang="es-MX"/>
        </a:p>
      </dgm:t>
    </dgm:pt>
    <dgm:pt modelId="{5A07E7A8-7F36-47DA-A7FB-27841125894C}" type="pres">
      <dgm:prSet presAssocID="{57A9B8A4-C30C-4D9A-B5FA-309A95039C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5DB2C3-46C2-4F22-92C3-89208B915C97}" type="pres">
      <dgm:prSet presAssocID="{1C5FA7C1-48BE-44E1-A970-BCBDCC249A1F}" presName="hierRoot1" presStyleCnt="0">
        <dgm:presLayoutVars>
          <dgm:hierBranch val="init"/>
        </dgm:presLayoutVars>
      </dgm:prSet>
      <dgm:spPr/>
    </dgm:pt>
    <dgm:pt modelId="{884E46D4-FE07-443B-B1C0-EF2DB3DAD029}" type="pres">
      <dgm:prSet presAssocID="{1C5FA7C1-48BE-44E1-A970-BCBDCC249A1F}" presName="rootComposite1" presStyleCnt="0"/>
      <dgm:spPr/>
    </dgm:pt>
    <dgm:pt modelId="{A39C3192-8F5C-4CD7-A369-2DAF33EAE839}" type="pres">
      <dgm:prSet presAssocID="{1C5FA7C1-48BE-44E1-A970-BCBDCC249A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46096D-4A5C-4086-936B-24262CA27439}" type="pres">
      <dgm:prSet presAssocID="{1C5FA7C1-48BE-44E1-A970-BCBDCC249A1F}" presName="rootConnector1" presStyleLbl="node1" presStyleIdx="0" presStyleCnt="0"/>
      <dgm:spPr/>
    </dgm:pt>
    <dgm:pt modelId="{A18BCEB9-09C5-4F2B-AB0E-CE704A072F1E}" type="pres">
      <dgm:prSet presAssocID="{1C5FA7C1-48BE-44E1-A970-BCBDCC249A1F}" presName="hierChild2" presStyleCnt="0"/>
      <dgm:spPr/>
    </dgm:pt>
    <dgm:pt modelId="{86B9135F-F3AB-4542-AC2C-E67AB6815A2F}" type="pres">
      <dgm:prSet presAssocID="{9DC447A0-7856-4E3D-9726-E8990C285B99}" presName="Name37" presStyleLbl="parChTrans1D2" presStyleIdx="0" presStyleCnt="2"/>
      <dgm:spPr/>
    </dgm:pt>
    <dgm:pt modelId="{B8CEA56E-A5D3-4F5B-B70F-E5DFFD8F7AF6}" type="pres">
      <dgm:prSet presAssocID="{6C80F445-F662-431A-8D72-F410A8915D20}" presName="hierRoot2" presStyleCnt="0">
        <dgm:presLayoutVars>
          <dgm:hierBranch val="init"/>
        </dgm:presLayoutVars>
      </dgm:prSet>
      <dgm:spPr/>
    </dgm:pt>
    <dgm:pt modelId="{ACE55E83-059C-44DF-BAA2-A53C172431AE}" type="pres">
      <dgm:prSet presAssocID="{6C80F445-F662-431A-8D72-F410A8915D20}" presName="rootComposite" presStyleCnt="0"/>
      <dgm:spPr/>
    </dgm:pt>
    <dgm:pt modelId="{BAF64205-EBE0-458E-BA5B-57B375E5C32B}" type="pres">
      <dgm:prSet presAssocID="{6C80F445-F662-431A-8D72-F410A8915D2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565C718-7BF9-480E-B598-E8408B649FF5}" type="pres">
      <dgm:prSet presAssocID="{6C80F445-F662-431A-8D72-F410A8915D20}" presName="rootConnector" presStyleLbl="node2" presStyleIdx="0" presStyleCnt="2"/>
      <dgm:spPr/>
    </dgm:pt>
    <dgm:pt modelId="{D579B7BC-A070-4753-9C06-0171B184E96D}" type="pres">
      <dgm:prSet presAssocID="{6C80F445-F662-431A-8D72-F410A8915D20}" presName="hierChild4" presStyleCnt="0"/>
      <dgm:spPr/>
    </dgm:pt>
    <dgm:pt modelId="{8BC0BB31-975C-4933-AA76-84EA80383913}" type="pres">
      <dgm:prSet presAssocID="{6C80F445-F662-431A-8D72-F410A8915D20}" presName="hierChild5" presStyleCnt="0"/>
      <dgm:spPr/>
    </dgm:pt>
    <dgm:pt modelId="{6FF33714-811A-4971-B9E1-A0A165AFD130}" type="pres">
      <dgm:prSet presAssocID="{DCAF3444-C1A7-4040-9F48-AD6A8766CE41}" presName="Name111" presStyleLbl="parChTrans1D3" presStyleIdx="0" presStyleCnt="10"/>
      <dgm:spPr/>
    </dgm:pt>
    <dgm:pt modelId="{C7666057-7639-4FD8-9E4B-6EF795984583}" type="pres">
      <dgm:prSet presAssocID="{C72D8D6F-87AD-4A1F-B3F6-767C882107DF}" presName="hierRoot3" presStyleCnt="0">
        <dgm:presLayoutVars>
          <dgm:hierBranch val="init"/>
        </dgm:presLayoutVars>
      </dgm:prSet>
      <dgm:spPr/>
    </dgm:pt>
    <dgm:pt modelId="{C769801B-D577-411E-8038-7664B34E4B78}" type="pres">
      <dgm:prSet presAssocID="{C72D8D6F-87AD-4A1F-B3F6-767C882107DF}" presName="rootComposite3" presStyleCnt="0"/>
      <dgm:spPr/>
    </dgm:pt>
    <dgm:pt modelId="{24D8CF24-0CF3-4AE7-B772-48716310A37B}" type="pres">
      <dgm:prSet presAssocID="{C72D8D6F-87AD-4A1F-B3F6-767C882107DF}" presName="rootText3" presStyleLbl="asst2" presStyleIdx="0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E2E7C17-9753-4989-9C40-3B13E8F5729E}" type="pres">
      <dgm:prSet presAssocID="{C72D8D6F-87AD-4A1F-B3F6-767C882107DF}" presName="rootConnector3" presStyleLbl="asst2" presStyleIdx="0" presStyleCnt="10"/>
      <dgm:spPr/>
    </dgm:pt>
    <dgm:pt modelId="{E1F0E3E6-8019-4289-843C-50B3F0C32083}" type="pres">
      <dgm:prSet presAssocID="{C72D8D6F-87AD-4A1F-B3F6-767C882107DF}" presName="hierChild6" presStyleCnt="0"/>
      <dgm:spPr/>
    </dgm:pt>
    <dgm:pt modelId="{0C91D4AD-E990-49B2-BC47-E1A3D86797F4}" type="pres">
      <dgm:prSet presAssocID="{C72D8D6F-87AD-4A1F-B3F6-767C882107DF}" presName="hierChild7" presStyleCnt="0"/>
      <dgm:spPr/>
    </dgm:pt>
    <dgm:pt modelId="{29F6A183-CBF5-4310-9E7F-AFC80BF8048A}" type="pres">
      <dgm:prSet presAssocID="{F47572B2-8DF9-4EEC-B8C8-4801EEA2FFD8}" presName="Name111" presStyleLbl="parChTrans1D3" presStyleIdx="1" presStyleCnt="10"/>
      <dgm:spPr/>
    </dgm:pt>
    <dgm:pt modelId="{323F1D30-9C96-47D7-8A8A-1474E4753F8C}" type="pres">
      <dgm:prSet presAssocID="{EDF7C5F6-C51C-4F2F-BD54-27CAD5949946}" presName="hierRoot3" presStyleCnt="0">
        <dgm:presLayoutVars>
          <dgm:hierBranch val="init"/>
        </dgm:presLayoutVars>
      </dgm:prSet>
      <dgm:spPr/>
    </dgm:pt>
    <dgm:pt modelId="{87D57554-2DFB-420B-A6CB-09BE5BBEF5BD}" type="pres">
      <dgm:prSet presAssocID="{EDF7C5F6-C51C-4F2F-BD54-27CAD5949946}" presName="rootComposite3" presStyleCnt="0"/>
      <dgm:spPr/>
    </dgm:pt>
    <dgm:pt modelId="{EC7E27B0-22D2-4815-9746-8E916BC5DD58}" type="pres">
      <dgm:prSet presAssocID="{EDF7C5F6-C51C-4F2F-BD54-27CAD5949946}" presName="rootText3" presStyleLbl="asst2" presStyleIdx="1" presStyleCnt="10">
        <dgm:presLayoutVars>
          <dgm:chPref val="3"/>
        </dgm:presLayoutVars>
      </dgm:prSet>
      <dgm:spPr/>
    </dgm:pt>
    <dgm:pt modelId="{95DD6300-96F4-4472-A971-070FD4C1493B}" type="pres">
      <dgm:prSet presAssocID="{EDF7C5F6-C51C-4F2F-BD54-27CAD5949946}" presName="rootConnector3" presStyleLbl="asst2" presStyleIdx="1" presStyleCnt="10"/>
      <dgm:spPr/>
    </dgm:pt>
    <dgm:pt modelId="{0A925406-2658-4337-A5BF-9633619C91B9}" type="pres">
      <dgm:prSet presAssocID="{EDF7C5F6-C51C-4F2F-BD54-27CAD5949946}" presName="hierChild6" presStyleCnt="0"/>
      <dgm:spPr/>
    </dgm:pt>
    <dgm:pt modelId="{F9BAC798-89B7-48B3-BA32-C7227E2BDC53}" type="pres">
      <dgm:prSet presAssocID="{EDF7C5F6-C51C-4F2F-BD54-27CAD5949946}" presName="hierChild7" presStyleCnt="0"/>
      <dgm:spPr/>
    </dgm:pt>
    <dgm:pt modelId="{17945578-FB97-4417-B39B-3817689F28E6}" type="pres">
      <dgm:prSet presAssocID="{C74024D2-BDB8-4DBD-8441-B0339AC77D87}" presName="Name111" presStyleLbl="parChTrans1D3" presStyleIdx="2" presStyleCnt="10"/>
      <dgm:spPr/>
    </dgm:pt>
    <dgm:pt modelId="{2DB2C098-E1EE-4ECB-8E94-63AC9753C469}" type="pres">
      <dgm:prSet presAssocID="{5C92A793-8D24-4708-8E27-0186BAF60EB0}" presName="hierRoot3" presStyleCnt="0">
        <dgm:presLayoutVars>
          <dgm:hierBranch val="init"/>
        </dgm:presLayoutVars>
      </dgm:prSet>
      <dgm:spPr/>
    </dgm:pt>
    <dgm:pt modelId="{96EE131F-8A13-426A-A0BA-C250D0E89ABB}" type="pres">
      <dgm:prSet presAssocID="{5C92A793-8D24-4708-8E27-0186BAF60EB0}" presName="rootComposite3" presStyleCnt="0"/>
      <dgm:spPr/>
    </dgm:pt>
    <dgm:pt modelId="{73159ACD-1286-4597-B8F7-FE70152DF0E8}" type="pres">
      <dgm:prSet presAssocID="{5C92A793-8D24-4708-8E27-0186BAF60EB0}" presName="rootText3" presStyleLbl="asst2" presStyleIdx="2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E128F0-D403-43AD-8A23-5421FCC344D7}" type="pres">
      <dgm:prSet presAssocID="{5C92A793-8D24-4708-8E27-0186BAF60EB0}" presName="rootConnector3" presStyleLbl="asst2" presStyleIdx="2" presStyleCnt="10"/>
      <dgm:spPr/>
    </dgm:pt>
    <dgm:pt modelId="{45CFEDFB-C68C-4B7A-B356-03AD0819D97C}" type="pres">
      <dgm:prSet presAssocID="{5C92A793-8D24-4708-8E27-0186BAF60EB0}" presName="hierChild6" presStyleCnt="0"/>
      <dgm:spPr/>
    </dgm:pt>
    <dgm:pt modelId="{C804226A-B78D-46EA-8016-663C000697C5}" type="pres">
      <dgm:prSet presAssocID="{5C92A793-8D24-4708-8E27-0186BAF60EB0}" presName="hierChild7" presStyleCnt="0"/>
      <dgm:spPr/>
    </dgm:pt>
    <dgm:pt modelId="{1F8FAA4D-ACBD-45BB-8DC5-AA93C2F575F2}" type="pres">
      <dgm:prSet presAssocID="{3F020CBE-27D5-4A5C-99E1-16185DF15DAD}" presName="Name111" presStyleLbl="parChTrans1D3" presStyleIdx="3" presStyleCnt="10"/>
      <dgm:spPr/>
    </dgm:pt>
    <dgm:pt modelId="{5A3B9C9E-B8BB-49EB-98BC-60D70E0F13C5}" type="pres">
      <dgm:prSet presAssocID="{A3EF4D67-2587-4F58-87A0-81FB145E8B0A}" presName="hierRoot3" presStyleCnt="0">
        <dgm:presLayoutVars>
          <dgm:hierBranch val="init"/>
        </dgm:presLayoutVars>
      </dgm:prSet>
      <dgm:spPr/>
    </dgm:pt>
    <dgm:pt modelId="{2F576585-36EE-447B-A74C-509AD3039E71}" type="pres">
      <dgm:prSet presAssocID="{A3EF4D67-2587-4F58-87A0-81FB145E8B0A}" presName="rootComposite3" presStyleCnt="0"/>
      <dgm:spPr/>
    </dgm:pt>
    <dgm:pt modelId="{C79051FA-84F3-469D-8ABA-2500F3E71A40}" type="pres">
      <dgm:prSet presAssocID="{A3EF4D67-2587-4F58-87A0-81FB145E8B0A}" presName="rootText3" presStyleLbl="asst2" presStyleIdx="3" presStyleCnt="10">
        <dgm:presLayoutVars>
          <dgm:chPref val="3"/>
        </dgm:presLayoutVars>
      </dgm:prSet>
      <dgm:spPr/>
    </dgm:pt>
    <dgm:pt modelId="{3689CE32-7D10-4711-B328-C6B40D8FD462}" type="pres">
      <dgm:prSet presAssocID="{A3EF4D67-2587-4F58-87A0-81FB145E8B0A}" presName="rootConnector3" presStyleLbl="asst2" presStyleIdx="3" presStyleCnt="10"/>
      <dgm:spPr/>
    </dgm:pt>
    <dgm:pt modelId="{E2688D1E-9BAB-42BB-B598-27374B8BECAA}" type="pres">
      <dgm:prSet presAssocID="{A3EF4D67-2587-4F58-87A0-81FB145E8B0A}" presName="hierChild6" presStyleCnt="0"/>
      <dgm:spPr/>
    </dgm:pt>
    <dgm:pt modelId="{01E038D4-287E-4097-8C7C-8860C72F737B}" type="pres">
      <dgm:prSet presAssocID="{A3EF4D67-2587-4F58-87A0-81FB145E8B0A}" presName="hierChild7" presStyleCnt="0"/>
      <dgm:spPr/>
    </dgm:pt>
    <dgm:pt modelId="{05F3785B-3FBE-46FF-897E-12161F4D322B}" type="pres">
      <dgm:prSet presAssocID="{EEBCE5FF-DAEF-4A7C-8FD9-5CA4F4EFA447}" presName="Name37" presStyleLbl="parChTrans1D2" presStyleIdx="1" presStyleCnt="2"/>
      <dgm:spPr/>
    </dgm:pt>
    <dgm:pt modelId="{2122A6F8-5292-4BA8-BE89-27ABC5F909F1}" type="pres">
      <dgm:prSet presAssocID="{0C6F7BF9-5E19-4AA3-A01C-1C2875A5D72B}" presName="hierRoot2" presStyleCnt="0">
        <dgm:presLayoutVars>
          <dgm:hierBranch val="init"/>
        </dgm:presLayoutVars>
      </dgm:prSet>
      <dgm:spPr/>
    </dgm:pt>
    <dgm:pt modelId="{1966609A-31A5-484F-94A5-165CA9DC11E2}" type="pres">
      <dgm:prSet presAssocID="{0C6F7BF9-5E19-4AA3-A01C-1C2875A5D72B}" presName="rootComposite" presStyleCnt="0"/>
      <dgm:spPr/>
    </dgm:pt>
    <dgm:pt modelId="{B9363073-BB73-44A0-BBAF-D406D3D30937}" type="pres">
      <dgm:prSet presAssocID="{0C6F7BF9-5E19-4AA3-A01C-1C2875A5D72B}" presName="rootText" presStyleLbl="node2" presStyleIdx="1" presStyleCnt="2">
        <dgm:presLayoutVars>
          <dgm:chPref val="3"/>
        </dgm:presLayoutVars>
      </dgm:prSet>
      <dgm:spPr/>
    </dgm:pt>
    <dgm:pt modelId="{B9653DAE-91E2-4AF5-ACBB-62B1A61F1CA7}" type="pres">
      <dgm:prSet presAssocID="{0C6F7BF9-5E19-4AA3-A01C-1C2875A5D72B}" presName="rootConnector" presStyleLbl="node2" presStyleIdx="1" presStyleCnt="2"/>
      <dgm:spPr/>
    </dgm:pt>
    <dgm:pt modelId="{76ACA28C-1C84-4287-8CA7-D4995BD01C5E}" type="pres">
      <dgm:prSet presAssocID="{0C6F7BF9-5E19-4AA3-A01C-1C2875A5D72B}" presName="hierChild4" presStyleCnt="0"/>
      <dgm:spPr/>
    </dgm:pt>
    <dgm:pt modelId="{A5F4EE50-8880-42FF-8937-2E4D3A984774}" type="pres">
      <dgm:prSet presAssocID="{0C6F7BF9-5E19-4AA3-A01C-1C2875A5D72B}" presName="hierChild5" presStyleCnt="0"/>
      <dgm:spPr/>
    </dgm:pt>
    <dgm:pt modelId="{410B9CB7-5DC0-4A3E-A17A-EE895FAF63D3}" type="pres">
      <dgm:prSet presAssocID="{894B8E7E-090A-4773-92F6-94B6E1E37CE9}" presName="Name111" presStyleLbl="parChTrans1D3" presStyleIdx="4" presStyleCnt="10"/>
      <dgm:spPr/>
    </dgm:pt>
    <dgm:pt modelId="{C4C20FCC-39C1-4C21-BBC4-BBC00AE56316}" type="pres">
      <dgm:prSet presAssocID="{B983F2A9-3AF4-477F-855C-BB01FB14FEEC}" presName="hierRoot3" presStyleCnt="0">
        <dgm:presLayoutVars>
          <dgm:hierBranch val="init"/>
        </dgm:presLayoutVars>
      </dgm:prSet>
      <dgm:spPr/>
    </dgm:pt>
    <dgm:pt modelId="{86E42CC2-EE7B-4457-B43A-E4C7E90E60F7}" type="pres">
      <dgm:prSet presAssocID="{B983F2A9-3AF4-477F-855C-BB01FB14FEEC}" presName="rootComposite3" presStyleCnt="0"/>
      <dgm:spPr/>
    </dgm:pt>
    <dgm:pt modelId="{B6E89FB7-6DCD-4F82-AB04-0FE46DD7444F}" type="pres">
      <dgm:prSet presAssocID="{B983F2A9-3AF4-477F-855C-BB01FB14FEEC}" presName="rootText3" presStyleLbl="asst2" presStyleIdx="4" presStyleCnt="10">
        <dgm:presLayoutVars>
          <dgm:chPref val="3"/>
        </dgm:presLayoutVars>
      </dgm:prSet>
      <dgm:spPr/>
    </dgm:pt>
    <dgm:pt modelId="{2A666D3C-1FC7-433F-B11D-EE5CE633E548}" type="pres">
      <dgm:prSet presAssocID="{B983F2A9-3AF4-477F-855C-BB01FB14FEEC}" presName="rootConnector3" presStyleLbl="asst2" presStyleIdx="4" presStyleCnt="10"/>
      <dgm:spPr/>
    </dgm:pt>
    <dgm:pt modelId="{89392543-B52A-4292-B780-0773B4279522}" type="pres">
      <dgm:prSet presAssocID="{B983F2A9-3AF4-477F-855C-BB01FB14FEEC}" presName="hierChild6" presStyleCnt="0"/>
      <dgm:spPr/>
    </dgm:pt>
    <dgm:pt modelId="{ACD72AFB-1DE9-4AAD-A2B7-70E1EE3C190D}" type="pres">
      <dgm:prSet presAssocID="{B983F2A9-3AF4-477F-855C-BB01FB14FEEC}" presName="hierChild7" presStyleCnt="0"/>
      <dgm:spPr/>
    </dgm:pt>
    <dgm:pt modelId="{08769104-57EA-4E5C-A8D6-C21B185F86BB}" type="pres">
      <dgm:prSet presAssocID="{ECA12749-2361-45BD-8DAB-5B2B6B3DD044}" presName="Name111" presStyleLbl="parChTrans1D3" presStyleIdx="5" presStyleCnt="10"/>
      <dgm:spPr/>
    </dgm:pt>
    <dgm:pt modelId="{F1112A4B-69B7-4066-84DD-E1845B64DA68}" type="pres">
      <dgm:prSet presAssocID="{C70CDEB5-6A84-4E75-9B8C-2BA30C1B06B7}" presName="hierRoot3" presStyleCnt="0">
        <dgm:presLayoutVars>
          <dgm:hierBranch val="init"/>
        </dgm:presLayoutVars>
      </dgm:prSet>
      <dgm:spPr/>
    </dgm:pt>
    <dgm:pt modelId="{78D116B8-4A41-4BC7-AB24-9A974405AB8B}" type="pres">
      <dgm:prSet presAssocID="{C70CDEB5-6A84-4E75-9B8C-2BA30C1B06B7}" presName="rootComposite3" presStyleCnt="0"/>
      <dgm:spPr/>
    </dgm:pt>
    <dgm:pt modelId="{13129018-6AA2-48D8-B65B-10DFB4EAB301}" type="pres">
      <dgm:prSet presAssocID="{C70CDEB5-6A84-4E75-9B8C-2BA30C1B06B7}" presName="rootText3" presStyleLbl="asst2" presStyleIdx="5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20C55A7-8AD5-447E-AA1E-DA27642795FA}" type="pres">
      <dgm:prSet presAssocID="{C70CDEB5-6A84-4E75-9B8C-2BA30C1B06B7}" presName="rootConnector3" presStyleLbl="asst2" presStyleIdx="5" presStyleCnt="10"/>
      <dgm:spPr/>
    </dgm:pt>
    <dgm:pt modelId="{726430EF-FEDC-4AD3-AC47-967C34807CDD}" type="pres">
      <dgm:prSet presAssocID="{C70CDEB5-6A84-4E75-9B8C-2BA30C1B06B7}" presName="hierChild6" presStyleCnt="0"/>
      <dgm:spPr/>
    </dgm:pt>
    <dgm:pt modelId="{74A20CA6-F60A-434F-A209-3CAA739778EA}" type="pres">
      <dgm:prSet presAssocID="{C70CDEB5-6A84-4E75-9B8C-2BA30C1B06B7}" presName="hierChild7" presStyleCnt="0"/>
      <dgm:spPr/>
    </dgm:pt>
    <dgm:pt modelId="{BAB91772-870A-47D0-8ECC-AE837ED9851B}" type="pres">
      <dgm:prSet presAssocID="{BCF0F53E-9839-4E70-957A-652877ECE77A}" presName="Name111" presStyleLbl="parChTrans1D3" presStyleIdx="6" presStyleCnt="10"/>
      <dgm:spPr/>
    </dgm:pt>
    <dgm:pt modelId="{D386D9B4-A656-4F79-9BD5-13BFE7C7DE84}" type="pres">
      <dgm:prSet presAssocID="{5442389D-D950-46D6-AF23-2F14D015694F}" presName="hierRoot3" presStyleCnt="0">
        <dgm:presLayoutVars>
          <dgm:hierBranch val="init"/>
        </dgm:presLayoutVars>
      </dgm:prSet>
      <dgm:spPr/>
    </dgm:pt>
    <dgm:pt modelId="{533939E7-EA8C-461A-9211-898202536F3B}" type="pres">
      <dgm:prSet presAssocID="{5442389D-D950-46D6-AF23-2F14D015694F}" presName="rootComposite3" presStyleCnt="0"/>
      <dgm:spPr/>
    </dgm:pt>
    <dgm:pt modelId="{14789419-41BC-458D-A035-9F519845C705}" type="pres">
      <dgm:prSet presAssocID="{5442389D-D950-46D6-AF23-2F14D015694F}" presName="rootText3" presStyleLbl="asst2" presStyleIdx="6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BFAAA-F327-4F9A-AE2C-405C1A048874}" type="pres">
      <dgm:prSet presAssocID="{5442389D-D950-46D6-AF23-2F14D015694F}" presName="rootConnector3" presStyleLbl="asst2" presStyleIdx="6" presStyleCnt="10"/>
      <dgm:spPr/>
    </dgm:pt>
    <dgm:pt modelId="{28E8438D-E1FE-4D92-9B63-2CED9EC87EF8}" type="pres">
      <dgm:prSet presAssocID="{5442389D-D950-46D6-AF23-2F14D015694F}" presName="hierChild6" presStyleCnt="0"/>
      <dgm:spPr/>
    </dgm:pt>
    <dgm:pt modelId="{CA2547BD-E633-45D4-9202-13B9A4E7D48F}" type="pres">
      <dgm:prSet presAssocID="{5442389D-D950-46D6-AF23-2F14D015694F}" presName="hierChild7" presStyleCnt="0"/>
      <dgm:spPr/>
    </dgm:pt>
    <dgm:pt modelId="{32C2655A-AC24-4542-A62E-A5BAD34FA3A1}" type="pres">
      <dgm:prSet presAssocID="{DBCBD241-8842-4BC5-870A-9430310DBB9B}" presName="Name111" presStyleLbl="parChTrans1D3" presStyleIdx="7" presStyleCnt="10"/>
      <dgm:spPr/>
    </dgm:pt>
    <dgm:pt modelId="{A9E029CA-BE13-4CE0-BBB6-88784E0F47C1}" type="pres">
      <dgm:prSet presAssocID="{A1810D9A-6FD3-449C-8F90-6CBA9B324069}" presName="hierRoot3" presStyleCnt="0">
        <dgm:presLayoutVars>
          <dgm:hierBranch val="init"/>
        </dgm:presLayoutVars>
      </dgm:prSet>
      <dgm:spPr/>
    </dgm:pt>
    <dgm:pt modelId="{7EA7917E-68E0-4813-9326-F3E2114F23A9}" type="pres">
      <dgm:prSet presAssocID="{A1810D9A-6FD3-449C-8F90-6CBA9B324069}" presName="rootComposite3" presStyleCnt="0"/>
      <dgm:spPr/>
    </dgm:pt>
    <dgm:pt modelId="{A77FCF64-E63A-4735-A152-99266DF0AA7C}" type="pres">
      <dgm:prSet presAssocID="{A1810D9A-6FD3-449C-8F90-6CBA9B324069}" presName="rootText3" presStyleLbl="asst2" presStyleIdx="7" presStyleCnt="10" custLinFactNeighborX="240" custLinFactNeighborY="4812">
        <dgm:presLayoutVars>
          <dgm:chPref val="3"/>
        </dgm:presLayoutVars>
      </dgm:prSet>
      <dgm:spPr/>
    </dgm:pt>
    <dgm:pt modelId="{CE690671-7912-4FDF-8DAC-E68AE1A7921B}" type="pres">
      <dgm:prSet presAssocID="{A1810D9A-6FD3-449C-8F90-6CBA9B324069}" presName="rootConnector3" presStyleLbl="asst2" presStyleIdx="7" presStyleCnt="10"/>
      <dgm:spPr/>
    </dgm:pt>
    <dgm:pt modelId="{6A9A9765-887B-4A88-A13B-A05895BF3C6C}" type="pres">
      <dgm:prSet presAssocID="{A1810D9A-6FD3-449C-8F90-6CBA9B324069}" presName="hierChild6" presStyleCnt="0"/>
      <dgm:spPr/>
    </dgm:pt>
    <dgm:pt modelId="{D0C50FD3-C463-40A4-A3B6-C3BCC61B0E00}" type="pres">
      <dgm:prSet presAssocID="{A1810D9A-6FD3-449C-8F90-6CBA9B324069}" presName="hierChild7" presStyleCnt="0"/>
      <dgm:spPr/>
    </dgm:pt>
    <dgm:pt modelId="{79624497-FEDD-4920-A808-E313F05E1E42}" type="pres">
      <dgm:prSet presAssocID="{2AD72097-CA20-4CB8-8DDA-25B9621D3024}" presName="Name111" presStyleLbl="parChTrans1D3" presStyleIdx="8" presStyleCnt="10"/>
      <dgm:spPr/>
    </dgm:pt>
    <dgm:pt modelId="{C5ED02B0-4A8C-4550-90A3-7F60F0C66056}" type="pres">
      <dgm:prSet presAssocID="{9F770A4C-C2AC-4183-B750-AB0BE8EF968D}" presName="hierRoot3" presStyleCnt="0">
        <dgm:presLayoutVars>
          <dgm:hierBranch val="init"/>
        </dgm:presLayoutVars>
      </dgm:prSet>
      <dgm:spPr/>
    </dgm:pt>
    <dgm:pt modelId="{2B8FE3B3-3AE8-4686-BB83-84D848F5560F}" type="pres">
      <dgm:prSet presAssocID="{9F770A4C-C2AC-4183-B750-AB0BE8EF968D}" presName="rootComposite3" presStyleCnt="0"/>
      <dgm:spPr/>
    </dgm:pt>
    <dgm:pt modelId="{90247E92-316D-4A34-AB75-7342DF28910E}" type="pres">
      <dgm:prSet presAssocID="{9F770A4C-C2AC-4183-B750-AB0BE8EF968D}" presName="rootText3" presStyleLbl="asst2" presStyleIdx="8" presStyleCnt="10">
        <dgm:presLayoutVars>
          <dgm:chPref val="3"/>
        </dgm:presLayoutVars>
      </dgm:prSet>
      <dgm:spPr/>
    </dgm:pt>
    <dgm:pt modelId="{6B70AF7C-D44B-4994-83B4-7C0A29C300B1}" type="pres">
      <dgm:prSet presAssocID="{9F770A4C-C2AC-4183-B750-AB0BE8EF968D}" presName="rootConnector3" presStyleLbl="asst2" presStyleIdx="8" presStyleCnt="10"/>
      <dgm:spPr/>
    </dgm:pt>
    <dgm:pt modelId="{7EBB2CC0-F2BC-42B9-AFA2-72287A7DCD8A}" type="pres">
      <dgm:prSet presAssocID="{9F770A4C-C2AC-4183-B750-AB0BE8EF968D}" presName="hierChild6" presStyleCnt="0"/>
      <dgm:spPr/>
    </dgm:pt>
    <dgm:pt modelId="{33334AD3-76BB-46DD-86E2-16C90203FB53}" type="pres">
      <dgm:prSet presAssocID="{9F770A4C-C2AC-4183-B750-AB0BE8EF968D}" presName="hierChild7" presStyleCnt="0"/>
      <dgm:spPr/>
    </dgm:pt>
    <dgm:pt modelId="{D1C5FC3C-CDB8-4FEF-A38E-B907856C768E}" type="pres">
      <dgm:prSet presAssocID="{481F069E-A50C-4DAD-9A81-42329173A185}" presName="Name111" presStyleLbl="parChTrans1D3" presStyleIdx="9" presStyleCnt="10"/>
      <dgm:spPr/>
    </dgm:pt>
    <dgm:pt modelId="{27D662EB-7237-468F-B72E-16265116AD43}" type="pres">
      <dgm:prSet presAssocID="{08AC4AE7-8368-4CE6-A4C4-69D7D5C2A577}" presName="hierRoot3" presStyleCnt="0">
        <dgm:presLayoutVars>
          <dgm:hierBranch val="init"/>
        </dgm:presLayoutVars>
      </dgm:prSet>
      <dgm:spPr/>
    </dgm:pt>
    <dgm:pt modelId="{5DACF76B-8A1C-4775-8F01-E530BC72AD30}" type="pres">
      <dgm:prSet presAssocID="{08AC4AE7-8368-4CE6-A4C4-69D7D5C2A577}" presName="rootComposite3" presStyleCnt="0"/>
      <dgm:spPr/>
    </dgm:pt>
    <dgm:pt modelId="{092CC1C5-C30A-4084-89F8-1A5D72951E10}" type="pres">
      <dgm:prSet presAssocID="{08AC4AE7-8368-4CE6-A4C4-69D7D5C2A577}" presName="rootText3" presStyleLbl="asst2" presStyleIdx="9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04400E7-EBE5-4C4F-AFDC-3C45E9FB2714}" type="pres">
      <dgm:prSet presAssocID="{08AC4AE7-8368-4CE6-A4C4-69D7D5C2A577}" presName="rootConnector3" presStyleLbl="asst2" presStyleIdx="9" presStyleCnt="10"/>
      <dgm:spPr/>
    </dgm:pt>
    <dgm:pt modelId="{B027E913-7C0F-410C-94AF-5B48FB9E3A12}" type="pres">
      <dgm:prSet presAssocID="{08AC4AE7-8368-4CE6-A4C4-69D7D5C2A577}" presName="hierChild6" presStyleCnt="0"/>
      <dgm:spPr/>
    </dgm:pt>
    <dgm:pt modelId="{5A44C01C-9A9A-4CCD-B23D-CE8BFD84C2EC}" type="pres">
      <dgm:prSet presAssocID="{08AC4AE7-8368-4CE6-A4C4-69D7D5C2A577}" presName="hierChild7" presStyleCnt="0"/>
      <dgm:spPr/>
    </dgm:pt>
    <dgm:pt modelId="{77DF56C7-6578-49F1-8858-679E5C6F49AB}" type="pres">
      <dgm:prSet presAssocID="{1C5FA7C1-48BE-44E1-A970-BCBDCC249A1F}" presName="hierChild3" presStyleCnt="0"/>
      <dgm:spPr/>
    </dgm:pt>
  </dgm:ptLst>
  <dgm:cxnLst>
    <dgm:cxn modelId="{BBCF297F-E4BC-42AC-BC49-EFF1DBD046A9}" srcId="{0C6F7BF9-5E19-4AA3-A01C-1C2875A5D72B}" destId="{9F770A4C-C2AC-4183-B750-AB0BE8EF968D}" srcOrd="4" destOrd="0" parTransId="{2AD72097-CA20-4CB8-8DDA-25B9621D3024}" sibTransId="{AF0F4572-CBD0-4746-B5D9-4A15A68C0BFF}"/>
    <dgm:cxn modelId="{B4723B20-26B5-4D65-B9ED-4474096A451E}" type="presOf" srcId="{BCF0F53E-9839-4E70-957A-652877ECE77A}" destId="{BAB91772-870A-47D0-8ECC-AE837ED9851B}" srcOrd="0" destOrd="0" presId="urn:microsoft.com/office/officeart/2005/8/layout/orgChart1"/>
    <dgm:cxn modelId="{B95F74B3-76A3-4419-B5C7-18BC7FCF714E}" type="presOf" srcId="{DBCBD241-8842-4BC5-870A-9430310DBB9B}" destId="{32C2655A-AC24-4542-A62E-A5BAD34FA3A1}" srcOrd="0" destOrd="0" presId="urn:microsoft.com/office/officeart/2005/8/layout/orgChart1"/>
    <dgm:cxn modelId="{54412105-E3C7-4B10-B4CF-A555CD5C6341}" type="presOf" srcId="{F47572B2-8DF9-4EEC-B8C8-4801EEA2FFD8}" destId="{29F6A183-CBF5-4310-9E7F-AFC80BF8048A}" srcOrd="0" destOrd="0" presId="urn:microsoft.com/office/officeart/2005/8/layout/orgChart1"/>
    <dgm:cxn modelId="{5004B670-C868-440B-BD8A-FF094698B986}" type="presOf" srcId="{08AC4AE7-8368-4CE6-A4C4-69D7D5C2A577}" destId="{092CC1C5-C30A-4084-89F8-1A5D72951E10}" srcOrd="0" destOrd="0" presId="urn:microsoft.com/office/officeart/2005/8/layout/orgChart1"/>
    <dgm:cxn modelId="{9F2E3722-66C5-453D-958C-38B960970132}" type="presOf" srcId="{A1810D9A-6FD3-449C-8F90-6CBA9B324069}" destId="{A77FCF64-E63A-4735-A152-99266DF0AA7C}" srcOrd="0" destOrd="0" presId="urn:microsoft.com/office/officeart/2005/8/layout/orgChart1"/>
    <dgm:cxn modelId="{B57E2E66-9117-479F-997C-0C7D702941F2}" type="presOf" srcId="{9F770A4C-C2AC-4183-B750-AB0BE8EF968D}" destId="{90247E92-316D-4A34-AB75-7342DF28910E}" srcOrd="0" destOrd="0" presId="urn:microsoft.com/office/officeart/2005/8/layout/orgChart1"/>
    <dgm:cxn modelId="{DE9BE57C-C6A0-4D9B-AB0B-0F1E96840422}" srcId="{0C6F7BF9-5E19-4AA3-A01C-1C2875A5D72B}" destId="{A1810D9A-6FD3-449C-8F90-6CBA9B324069}" srcOrd="3" destOrd="0" parTransId="{DBCBD241-8842-4BC5-870A-9430310DBB9B}" sibTransId="{62E31CAA-3C74-44BA-ADAC-DE4380AC2974}"/>
    <dgm:cxn modelId="{F2D3924A-A2F9-4040-AE56-7D45A94C20F1}" type="presOf" srcId="{5442389D-D950-46D6-AF23-2F14D015694F}" destId="{14789419-41BC-458D-A035-9F519845C705}" srcOrd="0" destOrd="0" presId="urn:microsoft.com/office/officeart/2005/8/layout/orgChart1"/>
    <dgm:cxn modelId="{73031870-9465-4414-A194-0CE40491B974}" type="presOf" srcId="{A1810D9A-6FD3-449C-8F90-6CBA9B324069}" destId="{CE690671-7912-4FDF-8DAC-E68AE1A7921B}" srcOrd="1" destOrd="0" presId="urn:microsoft.com/office/officeart/2005/8/layout/orgChart1"/>
    <dgm:cxn modelId="{14B676D8-AE4A-4EF2-A596-1B0A59152B02}" type="presOf" srcId="{A3EF4D67-2587-4F58-87A0-81FB145E8B0A}" destId="{C79051FA-84F3-469D-8ABA-2500F3E71A40}" srcOrd="0" destOrd="0" presId="urn:microsoft.com/office/officeart/2005/8/layout/orgChart1"/>
    <dgm:cxn modelId="{0D0F870B-934A-4CE3-85BD-4E01FBBDCA3C}" type="presOf" srcId="{6C80F445-F662-431A-8D72-F410A8915D20}" destId="{BAF64205-EBE0-458E-BA5B-57B375E5C32B}" srcOrd="0" destOrd="0" presId="urn:microsoft.com/office/officeart/2005/8/layout/orgChart1"/>
    <dgm:cxn modelId="{DA2DC6DE-3D86-41E1-BE7F-8C7600EAB419}" type="presOf" srcId="{481F069E-A50C-4DAD-9A81-42329173A185}" destId="{D1C5FC3C-CDB8-4FEF-A38E-B907856C768E}" srcOrd="0" destOrd="0" presId="urn:microsoft.com/office/officeart/2005/8/layout/orgChart1"/>
    <dgm:cxn modelId="{000C3164-459C-4A9D-B615-1B977E3B81AA}" type="presOf" srcId="{A3EF4D67-2587-4F58-87A0-81FB145E8B0A}" destId="{3689CE32-7D10-4711-B328-C6B40D8FD462}" srcOrd="1" destOrd="0" presId="urn:microsoft.com/office/officeart/2005/8/layout/orgChart1"/>
    <dgm:cxn modelId="{8CF8CC98-2D60-4B5A-8DAC-095295B0FAA5}" type="presOf" srcId="{DCAF3444-C1A7-4040-9F48-AD6A8766CE41}" destId="{6FF33714-811A-4971-B9E1-A0A165AFD130}" srcOrd="0" destOrd="0" presId="urn:microsoft.com/office/officeart/2005/8/layout/orgChart1"/>
    <dgm:cxn modelId="{A9F7A094-15B1-4A2D-9870-46CD1BE93C3C}" srcId="{6C80F445-F662-431A-8D72-F410A8915D20}" destId="{A3EF4D67-2587-4F58-87A0-81FB145E8B0A}" srcOrd="3" destOrd="0" parTransId="{3F020CBE-27D5-4A5C-99E1-16185DF15DAD}" sibTransId="{57FAF559-619A-4BD7-8C4B-8F22DE97EEC2}"/>
    <dgm:cxn modelId="{657031A1-F6C2-4572-B86A-F0565BE77BD4}" type="presOf" srcId="{1C5FA7C1-48BE-44E1-A970-BCBDCC249A1F}" destId="{F646096D-4A5C-4086-936B-24262CA27439}" srcOrd="1" destOrd="0" presId="urn:microsoft.com/office/officeart/2005/8/layout/orgChart1"/>
    <dgm:cxn modelId="{894462BF-58D8-42E4-84C1-1A17B23BACC8}" type="presOf" srcId="{C72D8D6F-87AD-4A1F-B3F6-767C882107DF}" destId="{24D8CF24-0CF3-4AE7-B772-48716310A37B}" srcOrd="0" destOrd="0" presId="urn:microsoft.com/office/officeart/2005/8/layout/orgChart1"/>
    <dgm:cxn modelId="{50B1DC34-4553-4B6F-8D69-2C3B4BE51712}" srcId="{0C6F7BF9-5E19-4AA3-A01C-1C2875A5D72B}" destId="{C70CDEB5-6A84-4E75-9B8C-2BA30C1B06B7}" srcOrd="1" destOrd="0" parTransId="{ECA12749-2361-45BD-8DAB-5B2B6B3DD044}" sibTransId="{338F66FC-683B-4402-9BBA-CDF700FAFEE5}"/>
    <dgm:cxn modelId="{E36EBCA7-00B1-4C14-8953-AE5D8FE14D66}" type="presOf" srcId="{5C92A793-8D24-4708-8E27-0186BAF60EB0}" destId="{73159ACD-1286-4597-B8F7-FE70152DF0E8}" srcOrd="0" destOrd="0" presId="urn:microsoft.com/office/officeart/2005/8/layout/orgChart1"/>
    <dgm:cxn modelId="{3C7241C6-A562-4DF4-88DE-98247D9D78B2}" type="presOf" srcId="{0C6F7BF9-5E19-4AA3-A01C-1C2875A5D72B}" destId="{B9363073-BB73-44A0-BBAF-D406D3D30937}" srcOrd="0" destOrd="0" presId="urn:microsoft.com/office/officeart/2005/8/layout/orgChart1"/>
    <dgm:cxn modelId="{889B7E0F-20D5-4514-8BE9-B7DBF7292CF5}" srcId="{6C80F445-F662-431A-8D72-F410A8915D20}" destId="{EDF7C5F6-C51C-4F2F-BD54-27CAD5949946}" srcOrd="1" destOrd="0" parTransId="{F47572B2-8DF9-4EEC-B8C8-4801EEA2FFD8}" sibTransId="{D10900DB-360F-4F37-A1D5-90E094748DCD}"/>
    <dgm:cxn modelId="{B79F6EA8-E627-46B2-B7C8-B32330FE2EF1}" srcId="{0C6F7BF9-5E19-4AA3-A01C-1C2875A5D72B}" destId="{5442389D-D950-46D6-AF23-2F14D015694F}" srcOrd="2" destOrd="0" parTransId="{BCF0F53E-9839-4E70-957A-652877ECE77A}" sibTransId="{956B1AEA-DCB0-4B71-A490-AB38EADC04D5}"/>
    <dgm:cxn modelId="{A4E52215-9060-43BE-9B0F-00DA52291E02}" type="presOf" srcId="{894B8E7E-090A-4773-92F6-94B6E1E37CE9}" destId="{410B9CB7-5DC0-4A3E-A17A-EE895FAF63D3}" srcOrd="0" destOrd="0" presId="urn:microsoft.com/office/officeart/2005/8/layout/orgChart1"/>
    <dgm:cxn modelId="{9E6832F2-27DF-46A8-B6E8-A1A49BB07ED9}" type="presOf" srcId="{C74024D2-BDB8-4DBD-8441-B0339AC77D87}" destId="{17945578-FB97-4417-B39B-3817689F28E6}" srcOrd="0" destOrd="0" presId="urn:microsoft.com/office/officeart/2005/8/layout/orgChart1"/>
    <dgm:cxn modelId="{ECF34746-C967-4704-A21C-3BCCFF027B5B}" srcId="{0C6F7BF9-5E19-4AA3-A01C-1C2875A5D72B}" destId="{08AC4AE7-8368-4CE6-A4C4-69D7D5C2A577}" srcOrd="5" destOrd="0" parTransId="{481F069E-A50C-4DAD-9A81-42329173A185}" sibTransId="{F174425E-0943-4449-ABA2-84A9F531FCD6}"/>
    <dgm:cxn modelId="{B3A167A3-7AB3-4AB7-A0D1-96E1395B0870}" type="presOf" srcId="{EDF7C5F6-C51C-4F2F-BD54-27CAD5949946}" destId="{95DD6300-96F4-4472-A971-070FD4C1493B}" srcOrd="1" destOrd="0" presId="urn:microsoft.com/office/officeart/2005/8/layout/orgChart1"/>
    <dgm:cxn modelId="{A67701CE-0883-4DC8-B473-368F7D2D0404}" type="presOf" srcId="{6C80F445-F662-431A-8D72-F410A8915D20}" destId="{0565C718-7BF9-480E-B598-E8408B649FF5}" srcOrd="1" destOrd="0" presId="urn:microsoft.com/office/officeart/2005/8/layout/orgChart1"/>
    <dgm:cxn modelId="{DDB9EE24-7D63-4293-8EE7-A208F7492AC2}" type="presOf" srcId="{B983F2A9-3AF4-477F-855C-BB01FB14FEEC}" destId="{B6E89FB7-6DCD-4F82-AB04-0FE46DD7444F}" srcOrd="0" destOrd="0" presId="urn:microsoft.com/office/officeart/2005/8/layout/orgChart1"/>
    <dgm:cxn modelId="{76A896CC-DCB8-4079-ACC2-25A16C66CF5C}" srcId="{1C5FA7C1-48BE-44E1-A970-BCBDCC249A1F}" destId="{0C6F7BF9-5E19-4AA3-A01C-1C2875A5D72B}" srcOrd="1" destOrd="0" parTransId="{EEBCE5FF-DAEF-4A7C-8FD9-5CA4F4EFA447}" sibTransId="{607D28ED-1323-41CD-A9AC-17FCB48759AF}"/>
    <dgm:cxn modelId="{8231D091-8BD4-4775-A0C3-A0D8D00DCC47}" type="presOf" srcId="{57A9B8A4-C30C-4D9A-B5FA-309A95039CF0}" destId="{5A07E7A8-7F36-47DA-A7FB-27841125894C}" srcOrd="0" destOrd="0" presId="urn:microsoft.com/office/officeart/2005/8/layout/orgChart1"/>
    <dgm:cxn modelId="{36803FCD-D12B-4C19-8627-98B63BF39D33}" type="presOf" srcId="{B983F2A9-3AF4-477F-855C-BB01FB14FEEC}" destId="{2A666D3C-1FC7-433F-B11D-EE5CE633E548}" srcOrd="1" destOrd="0" presId="urn:microsoft.com/office/officeart/2005/8/layout/orgChart1"/>
    <dgm:cxn modelId="{6F993BBF-9BD0-4642-99D7-52B844D8020C}" type="presOf" srcId="{9F770A4C-C2AC-4183-B750-AB0BE8EF968D}" destId="{6B70AF7C-D44B-4994-83B4-7C0A29C300B1}" srcOrd="1" destOrd="0" presId="urn:microsoft.com/office/officeart/2005/8/layout/orgChart1"/>
    <dgm:cxn modelId="{8D6B8CD2-F554-4FD3-AA91-2FBE1741B1FF}" type="presOf" srcId="{C70CDEB5-6A84-4E75-9B8C-2BA30C1B06B7}" destId="{13129018-6AA2-48D8-B65B-10DFB4EAB301}" srcOrd="0" destOrd="0" presId="urn:microsoft.com/office/officeart/2005/8/layout/orgChart1"/>
    <dgm:cxn modelId="{5107D213-9413-49CF-861D-3C16BEE18F46}" type="presOf" srcId="{9DC447A0-7856-4E3D-9726-E8990C285B99}" destId="{86B9135F-F3AB-4542-AC2C-E67AB6815A2F}" srcOrd="0" destOrd="0" presId="urn:microsoft.com/office/officeart/2005/8/layout/orgChart1"/>
    <dgm:cxn modelId="{33A68586-D0E8-4FA7-8FE9-E6DD7507FAAF}" type="presOf" srcId="{08AC4AE7-8368-4CE6-A4C4-69D7D5C2A577}" destId="{804400E7-EBE5-4C4F-AFDC-3C45E9FB2714}" srcOrd="1" destOrd="0" presId="urn:microsoft.com/office/officeart/2005/8/layout/orgChart1"/>
    <dgm:cxn modelId="{03392D35-B63E-42EC-939F-F988A0BD9812}" type="presOf" srcId="{C70CDEB5-6A84-4E75-9B8C-2BA30C1B06B7}" destId="{920C55A7-8AD5-447E-AA1E-DA27642795FA}" srcOrd="1" destOrd="0" presId="urn:microsoft.com/office/officeart/2005/8/layout/orgChart1"/>
    <dgm:cxn modelId="{8EDD51BF-7581-4076-98FE-48169C210784}" srcId="{6C80F445-F662-431A-8D72-F410A8915D20}" destId="{C72D8D6F-87AD-4A1F-B3F6-767C882107DF}" srcOrd="0" destOrd="0" parTransId="{DCAF3444-C1A7-4040-9F48-AD6A8766CE41}" sibTransId="{63583FBA-74A3-454E-BBE2-DEDC06EE04B7}"/>
    <dgm:cxn modelId="{EB620586-AC45-4E5E-B4E6-52DCF9BB68AF}" type="presOf" srcId="{ECA12749-2361-45BD-8DAB-5B2B6B3DD044}" destId="{08769104-57EA-4E5C-A8D6-C21B185F86BB}" srcOrd="0" destOrd="0" presId="urn:microsoft.com/office/officeart/2005/8/layout/orgChart1"/>
    <dgm:cxn modelId="{F792511F-8B68-461A-BE47-CE40D8DC134E}" type="presOf" srcId="{0C6F7BF9-5E19-4AA3-A01C-1C2875A5D72B}" destId="{B9653DAE-91E2-4AF5-ACBB-62B1A61F1CA7}" srcOrd="1" destOrd="0" presId="urn:microsoft.com/office/officeart/2005/8/layout/orgChart1"/>
    <dgm:cxn modelId="{2051293D-6E55-49C4-8451-3D5A181CFEDE}" srcId="{6C80F445-F662-431A-8D72-F410A8915D20}" destId="{5C92A793-8D24-4708-8E27-0186BAF60EB0}" srcOrd="2" destOrd="0" parTransId="{C74024D2-BDB8-4DBD-8441-B0339AC77D87}" sibTransId="{D1DAAB4C-5F21-4A9F-BE24-63CCC3183C36}"/>
    <dgm:cxn modelId="{F025EE3F-A84B-49A7-85F0-3F9DA34D23EE}" type="presOf" srcId="{EEBCE5FF-DAEF-4A7C-8FD9-5CA4F4EFA447}" destId="{05F3785B-3FBE-46FF-897E-12161F4D322B}" srcOrd="0" destOrd="0" presId="urn:microsoft.com/office/officeart/2005/8/layout/orgChart1"/>
    <dgm:cxn modelId="{D9127B89-5FDD-4FE2-9B76-8B624A8C8D76}" type="presOf" srcId="{3F020CBE-27D5-4A5C-99E1-16185DF15DAD}" destId="{1F8FAA4D-ACBD-45BB-8DC5-AA93C2F575F2}" srcOrd="0" destOrd="0" presId="urn:microsoft.com/office/officeart/2005/8/layout/orgChart1"/>
    <dgm:cxn modelId="{E9B9F829-D58B-4419-815B-A02AACC9D04F}" type="presOf" srcId="{5442389D-D950-46D6-AF23-2F14D015694F}" destId="{6FBBFAAA-F327-4F9A-AE2C-405C1A048874}" srcOrd="1" destOrd="0" presId="urn:microsoft.com/office/officeart/2005/8/layout/orgChart1"/>
    <dgm:cxn modelId="{FC19B8FD-E97A-42C6-A92B-EE64801DB783}" srcId="{0C6F7BF9-5E19-4AA3-A01C-1C2875A5D72B}" destId="{B983F2A9-3AF4-477F-855C-BB01FB14FEEC}" srcOrd="0" destOrd="0" parTransId="{894B8E7E-090A-4773-92F6-94B6E1E37CE9}" sibTransId="{52E128BD-DD02-4BBE-A37C-7756C1F225D8}"/>
    <dgm:cxn modelId="{01C275E5-316E-4173-8895-18E7C2206B96}" type="presOf" srcId="{C72D8D6F-87AD-4A1F-B3F6-767C882107DF}" destId="{AE2E7C17-9753-4989-9C40-3B13E8F5729E}" srcOrd="1" destOrd="0" presId="urn:microsoft.com/office/officeart/2005/8/layout/orgChart1"/>
    <dgm:cxn modelId="{25580150-A02B-4325-8880-81494C52BB14}" type="presOf" srcId="{1C5FA7C1-48BE-44E1-A970-BCBDCC249A1F}" destId="{A39C3192-8F5C-4CD7-A369-2DAF33EAE839}" srcOrd="0" destOrd="0" presId="urn:microsoft.com/office/officeart/2005/8/layout/orgChart1"/>
    <dgm:cxn modelId="{814AE956-41A0-4390-A2EE-079043E665AC}" type="presOf" srcId="{EDF7C5F6-C51C-4F2F-BD54-27CAD5949946}" destId="{EC7E27B0-22D2-4815-9746-8E916BC5DD58}" srcOrd="0" destOrd="0" presId="urn:microsoft.com/office/officeart/2005/8/layout/orgChart1"/>
    <dgm:cxn modelId="{4A05FDAE-2033-4BE1-AFC9-7F470A490B68}" srcId="{1C5FA7C1-48BE-44E1-A970-BCBDCC249A1F}" destId="{6C80F445-F662-431A-8D72-F410A8915D20}" srcOrd="0" destOrd="0" parTransId="{9DC447A0-7856-4E3D-9726-E8990C285B99}" sibTransId="{BDC4B20D-D5B3-4E9B-9EFF-B702D5B6225F}"/>
    <dgm:cxn modelId="{FE4A3B15-7EAA-466C-9588-E6F9499464D4}" type="presOf" srcId="{5C92A793-8D24-4708-8E27-0186BAF60EB0}" destId="{A9E128F0-D403-43AD-8A23-5421FCC344D7}" srcOrd="1" destOrd="0" presId="urn:microsoft.com/office/officeart/2005/8/layout/orgChart1"/>
    <dgm:cxn modelId="{93C3CC19-FD1E-4EB1-A63E-1EF2C87A7F33}" srcId="{57A9B8A4-C30C-4D9A-B5FA-309A95039CF0}" destId="{1C5FA7C1-48BE-44E1-A970-BCBDCC249A1F}" srcOrd="0" destOrd="0" parTransId="{65641819-8DCE-46DB-8391-05D4DAE3009C}" sibTransId="{128BBEFF-115E-452C-9F03-B6C9F3C27F5E}"/>
    <dgm:cxn modelId="{5F3D5427-BA06-4474-85BC-335F75C320EC}" type="presOf" srcId="{2AD72097-CA20-4CB8-8DDA-25B9621D3024}" destId="{79624497-FEDD-4920-A808-E313F05E1E42}" srcOrd="0" destOrd="0" presId="urn:microsoft.com/office/officeart/2005/8/layout/orgChart1"/>
    <dgm:cxn modelId="{19098744-B646-4EF7-9166-5448D8BE8ED2}" type="presParOf" srcId="{5A07E7A8-7F36-47DA-A7FB-27841125894C}" destId="{F75DB2C3-46C2-4F22-92C3-89208B915C97}" srcOrd="0" destOrd="0" presId="urn:microsoft.com/office/officeart/2005/8/layout/orgChart1"/>
    <dgm:cxn modelId="{43F19343-F391-4869-B9B1-0AA605F82376}" type="presParOf" srcId="{F75DB2C3-46C2-4F22-92C3-89208B915C97}" destId="{884E46D4-FE07-443B-B1C0-EF2DB3DAD029}" srcOrd="0" destOrd="0" presId="urn:microsoft.com/office/officeart/2005/8/layout/orgChart1"/>
    <dgm:cxn modelId="{14F09739-61B7-4F36-9055-624ADA568898}" type="presParOf" srcId="{884E46D4-FE07-443B-B1C0-EF2DB3DAD029}" destId="{A39C3192-8F5C-4CD7-A369-2DAF33EAE839}" srcOrd="0" destOrd="0" presId="urn:microsoft.com/office/officeart/2005/8/layout/orgChart1"/>
    <dgm:cxn modelId="{3B6FC780-F59D-4E76-B042-B46DF8AE2BC3}" type="presParOf" srcId="{884E46D4-FE07-443B-B1C0-EF2DB3DAD029}" destId="{F646096D-4A5C-4086-936B-24262CA27439}" srcOrd="1" destOrd="0" presId="urn:microsoft.com/office/officeart/2005/8/layout/orgChart1"/>
    <dgm:cxn modelId="{1D9B6374-27AF-4419-BD76-DA80892333B6}" type="presParOf" srcId="{F75DB2C3-46C2-4F22-92C3-89208B915C97}" destId="{A18BCEB9-09C5-4F2B-AB0E-CE704A072F1E}" srcOrd="1" destOrd="0" presId="urn:microsoft.com/office/officeart/2005/8/layout/orgChart1"/>
    <dgm:cxn modelId="{39670234-8AFD-42E3-9671-7BDB1DA6E2B9}" type="presParOf" srcId="{A18BCEB9-09C5-4F2B-AB0E-CE704A072F1E}" destId="{86B9135F-F3AB-4542-AC2C-E67AB6815A2F}" srcOrd="0" destOrd="0" presId="urn:microsoft.com/office/officeart/2005/8/layout/orgChart1"/>
    <dgm:cxn modelId="{C36AE649-2A1C-46B2-A0BF-DA7D9BDF4B20}" type="presParOf" srcId="{A18BCEB9-09C5-4F2B-AB0E-CE704A072F1E}" destId="{B8CEA56E-A5D3-4F5B-B70F-E5DFFD8F7AF6}" srcOrd="1" destOrd="0" presId="urn:microsoft.com/office/officeart/2005/8/layout/orgChart1"/>
    <dgm:cxn modelId="{276D4B4A-F0FD-475E-8EAB-DE156458CA57}" type="presParOf" srcId="{B8CEA56E-A5D3-4F5B-B70F-E5DFFD8F7AF6}" destId="{ACE55E83-059C-44DF-BAA2-A53C172431AE}" srcOrd="0" destOrd="0" presId="urn:microsoft.com/office/officeart/2005/8/layout/orgChart1"/>
    <dgm:cxn modelId="{2F78432A-B62C-4FE7-8487-F814ED3060B2}" type="presParOf" srcId="{ACE55E83-059C-44DF-BAA2-A53C172431AE}" destId="{BAF64205-EBE0-458E-BA5B-57B375E5C32B}" srcOrd="0" destOrd="0" presId="urn:microsoft.com/office/officeart/2005/8/layout/orgChart1"/>
    <dgm:cxn modelId="{914111D2-D023-48E7-9E2A-305E383D89CC}" type="presParOf" srcId="{ACE55E83-059C-44DF-BAA2-A53C172431AE}" destId="{0565C718-7BF9-480E-B598-E8408B649FF5}" srcOrd="1" destOrd="0" presId="urn:microsoft.com/office/officeart/2005/8/layout/orgChart1"/>
    <dgm:cxn modelId="{AE760669-260E-4932-BF34-A0DCE79E3947}" type="presParOf" srcId="{B8CEA56E-A5D3-4F5B-B70F-E5DFFD8F7AF6}" destId="{D579B7BC-A070-4753-9C06-0171B184E96D}" srcOrd="1" destOrd="0" presId="urn:microsoft.com/office/officeart/2005/8/layout/orgChart1"/>
    <dgm:cxn modelId="{0135E40B-3028-4B8D-B3AE-E02B88068346}" type="presParOf" srcId="{B8CEA56E-A5D3-4F5B-B70F-E5DFFD8F7AF6}" destId="{8BC0BB31-975C-4933-AA76-84EA80383913}" srcOrd="2" destOrd="0" presId="urn:microsoft.com/office/officeart/2005/8/layout/orgChart1"/>
    <dgm:cxn modelId="{3AB5B605-2201-4996-A72C-38B7918E1920}" type="presParOf" srcId="{8BC0BB31-975C-4933-AA76-84EA80383913}" destId="{6FF33714-811A-4971-B9E1-A0A165AFD130}" srcOrd="0" destOrd="0" presId="urn:microsoft.com/office/officeart/2005/8/layout/orgChart1"/>
    <dgm:cxn modelId="{775E8828-98FD-478B-8AC2-FF31F106BFD1}" type="presParOf" srcId="{8BC0BB31-975C-4933-AA76-84EA80383913}" destId="{C7666057-7639-4FD8-9E4B-6EF795984583}" srcOrd="1" destOrd="0" presId="urn:microsoft.com/office/officeart/2005/8/layout/orgChart1"/>
    <dgm:cxn modelId="{7541FDDB-D538-4B69-A037-2E1E8268E6A7}" type="presParOf" srcId="{C7666057-7639-4FD8-9E4B-6EF795984583}" destId="{C769801B-D577-411E-8038-7664B34E4B78}" srcOrd="0" destOrd="0" presId="urn:microsoft.com/office/officeart/2005/8/layout/orgChart1"/>
    <dgm:cxn modelId="{00B87EDD-FB10-405E-8861-680E700D61BC}" type="presParOf" srcId="{C769801B-D577-411E-8038-7664B34E4B78}" destId="{24D8CF24-0CF3-4AE7-B772-48716310A37B}" srcOrd="0" destOrd="0" presId="urn:microsoft.com/office/officeart/2005/8/layout/orgChart1"/>
    <dgm:cxn modelId="{DD435AC9-CD3E-410A-A0C4-A630EAB7A75F}" type="presParOf" srcId="{C769801B-D577-411E-8038-7664B34E4B78}" destId="{AE2E7C17-9753-4989-9C40-3B13E8F5729E}" srcOrd="1" destOrd="0" presId="urn:microsoft.com/office/officeart/2005/8/layout/orgChart1"/>
    <dgm:cxn modelId="{9338EC8F-3BA6-4BF2-878F-88058488B8FF}" type="presParOf" srcId="{C7666057-7639-4FD8-9E4B-6EF795984583}" destId="{E1F0E3E6-8019-4289-843C-50B3F0C32083}" srcOrd="1" destOrd="0" presId="urn:microsoft.com/office/officeart/2005/8/layout/orgChart1"/>
    <dgm:cxn modelId="{3AF14C14-1996-4040-9D3B-40AC6E906B64}" type="presParOf" srcId="{C7666057-7639-4FD8-9E4B-6EF795984583}" destId="{0C91D4AD-E990-49B2-BC47-E1A3D86797F4}" srcOrd="2" destOrd="0" presId="urn:microsoft.com/office/officeart/2005/8/layout/orgChart1"/>
    <dgm:cxn modelId="{962210F1-044B-4BCA-8B98-A6861C8DF77D}" type="presParOf" srcId="{8BC0BB31-975C-4933-AA76-84EA80383913}" destId="{29F6A183-CBF5-4310-9E7F-AFC80BF8048A}" srcOrd="2" destOrd="0" presId="urn:microsoft.com/office/officeart/2005/8/layout/orgChart1"/>
    <dgm:cxn modelId="{8503046B-4EE3-4E71-B8F6-2055324646D4}" type="presParOf" srcId="{8BC0BB31-975C-4933-AA76-84EA80383913}" destId="{323F1D30-9C96-47D7-8A8A-1474E4753F8C}" srcOrd="3" destOrd="0" presId="urn:microsoft.com/office/officeart/2005/8/layout/orgChart1"/>
    <dgm:cxn modelId="{86D2C557-6C7D-4132-B6CB-4BEC2E83C593}" type="presParOf" srcId="{323F1D30-9C96-47D7-8A8A-1474E4753F8C}" destId="{87D57554-2DFB-420B-A6CB-09BE5BBEF5BD}" srcOrd="0" destOrd="0" presId="urn:microsoft.com/office/officeart/2005/8/layout/orgChart1"/>
    <dgm:cxn modelId="{85E897C0-0126-4BC8-BFAA-FD42E44C543C}" type="presParOf" srcId="{87D57554-2DFB-420B-A6CB-09BE5BBEF5BD}" destId="{EC7E27B0-22D2-4815-9746-8E916BC5DD58}" srcOrd="0" destOrd="0" presId="urn:microsoft.com/office/officeart/2005/8/layout/orgChart1"/>
    <dgm:cxn modelId="{37375372-B91D-4A28-9ABC-1EAB4A5F6512}" type="presParOf" srcId="{87D57554-2DFB-420B-A6CB-09BE5BBEF5BD}" destId="{95DD6300-96F4-4472-A971-070FD4C1493B}" srcOrd="1" destOrd="0" presId="urn:microsoft.com/office/officeart/2005/8/layout/orgChart1"/>
    <dgm:cxn modelId="{BCC88EEC-F193-4B67-A493-354E22C59886}" type="presParOf" srcId="{323F1D30-9C96-47D7-8A8A-1474E4753F8C}" destId="{0A925406-2658-4337-A5BF-9633619C91B9}" srcOrd="1" destOrd="0" presId="urn:microsoft.com/office/officeart/2005/8/layout/orgChart1"/>
    <dgm:cxn modelId="{37932804-2E0C-45A6-8D6F-3CA73EB514F7}" type="presParOf" srcId="{323F1D30-9C96-47D7-8A8A-1474E4753F8C}" destId="{F9BAC798-89B7-48B3-BA32-C7227E2BDC53}" srcOrd="2" destOrd="0" presId="urn:microsoft.com/office/officeart/2005/8/layout/orgChart1"/>
    <dgm:cxn modelId="{AF4BE0E8-1530-4816-850A-71C18606ED27}" type="presParOf" srcId="{8BC0BB31-975C-4933-AA76-84EA80383913}" destId="{17945578-FB97-4417-B39B-3817689F28E6}" srcOrd="4" destOrd="0" presId="urn:microsoft.com/office/officeart/2005/8/layout/orgChart1"/>
    <dgm:cxn modelId="{AC713622-8DD5-469F-A0E1-9BE3EA333FC9}" type="presParOf" srcId="{8BC0BB31-975C-4933-AA76-84EA80383913}" destId="{2DB2C098-E1EE-4ECB-8E94-63AC9753C469}" srcOrd="5" destOrd="0" presId="urn:microsoft.com/office/officeart/2005/8/layout/orgChart1"/>
    <dgm:cxn modelId="{E39993A4-B8D4-4FB5-94D1-F6B697C1F128}" type="presParOf" srcId="{2DB2C098-E1EE-4ECB-8E94-63AC9753C469}" destId="{96EE131F-8A13-426A-A0BA-C250D0E89ABB}" srcOrd="0" destOrd="0" presId="urn:microsoft.com/office/officeart/2005/8/layout/orgChart1"/>
    <dgm:cxn modelId="{8E4C6E42-4C73-40FE-985A-F27AF1656368}" type="presParOf" srcId="{96EE131F-8A13-426A-A0BA-C250D0E89ABB}" destId="{73159ACD-1286-4597-B8F7-FE70152DF0E8}" srcOrd="0" destOrd="0" presId="urn:microsoft.com/office/officeart/2005/8/layout/orgChart1"/>
    <dgm:cxn modelId="{C27558C7-E9A4-43A7-9D35-692E31357F81}" type="presParOf" srcId="{96EE131F-8A13-426A-A0BA-C250D0E89ABB}" destId="{A9E128F0-D403-43AD-8A23-5421FCC344D7}" srcOrd="1" destOrd="0" presId="urn:microsoft.com/office/officeart/2005/8/layout/orgChart1"/>
    <dgm:cxn modelId="{77B57055-DA50-4DE5-9C85-ED8AA33B5DC9}" type="presParOf" srcId="{2DB2C098-E1EE-4ECB-8E94-63AC9753C469}" destId="{45CFEDFB-C68C-4B7A-B356-03AD0819D97C}" srcOrd="1" destOrd="0" presId="urn:microsoft.com/office/officeart/2005/8/layout/orgChart1"/>
    <dgm:cxn modelId="{0F45A99A-35F5-48E3-B35C-A321526F2C90}" type="presParOf" srcId="{2DB2C098-E1EE-4ECB-8E94-63AC9753C469}" destId="{C804226A-B78D-46EA-8016-663C000697C5}" srcOrd="2" destOrd="0" presId="urn:microsoft.com/office/officeart/2005/8/layout/orgChart1"/>
    <dgm:cxn modelId="{2369D08F-5C9A-40CD-A116-FD8550DC5EB7}" type="presParOf" srcId="{8BC0BB31-975C-4933-AA76-84EA80383913}" destId="{1F8FAA4D-ACBD-45BB-8DC5-AA93C2F575F2}" srcOrd="6" destOrd="0" presId="urn:microsoft.com/office/officeart/2005/8/layout/orgChart1"/>
    <dgm:cxn modelId="{9D24AD8B-3A88-4C94-A3C6-292ADB892996}" type="presParOf" srcId="{8BC0BB31-975C-4933-AA76-84EA80383913}" destId="{5A3B9C9E-B8BB-49EB-98BC-60D70E0F13C5}" srcOrd="7" destOrd="0" presId="urn:microsoft.com/office/officeart/2005/8/layout/orgChart1"/>
    <dgm:cxn modelId="{0CB2EE6A-75C6-451B-B141-E963AE5C7C68}" type="presParOf" srcId="{5A3B9C9E-B8BB-49EB-98BC-60D70E0F13C5}" destId="{2F576585-36EE-447B-A74C-509AD3039E71}" srcOrd="0" destOrd="0" presId="urn:microsoft.com/office/officeart/2005/8/layout/orgChart1"/>
    <dgm:cxn modelId="{3B79C1BA-3BC4-4EEE-85D3-60BC02243F86}" type="presParOf" srcId="{2F576585-36EE-447B-A74C-509AD3039E71}" destId="{C79051FA-84F3-469D-8ABA-2500F3E71A40}" srcOrd="0" destOrd="0" presId="urn:microsoft.com/office/officeart/2005/8/layout/orgChart1"/>
    <dgm:cxn modelId="{80000655-8B43-47C9-9E1F-42EAB70CDFF3}" type="presParOf" srcId="{2F576585-36EE-447B-A74C-509AD3039E71}" destId="{3689CE32-7D10-4711-B328-C6B40D8FD462}" srcOrd="1" destOrd="0" presId="urn:microsoft.com/office/officeart/2005/8/layout/orgChart1"/>
    <dgm:cxn modelId="{EFA953AD-2016-493C-B7BC-97741EAAEAEA}" type="presParOf" srcId="{5A3B9C9E-B8BB-49EB-98BC-60D70E0F13C5}" destId="{E2688D1E-9BAB-42BB-B598-27374B8BECAA}" srcOrd="1" destOrd="0" presId="urn:microsoft.com/office/officeart/2005/8/layout/orgChart1"/>
    <dgm:cxn modelId="{7BFEE719-AF7D-4CB9-AB9A-1D8BB65B5D2B}" type="presParOf" srcId="{5A3B9C9E-B8BB-49EB-98BC-60D70E0F13C5}" destId="{01E038D4-287E-4097-8C7C-8860C72F737B}" srcOrd="2" destOrd="0" presId="urn:microsoft.com/office/officeart/2005/8/layout/orgChart1"/>
    <dgm:cxn modelId="{3731D9DD-D52F-4247-BBE4-BC5DAA77AD8D}" type="presParOf" srcId="{A18BCEB9-09C5-4F2B-AB0E-CE704A072F1E}" destId="{05F3785B-3FBE-46FF-897E-12161F4D322B}" srcOrd="2" destOrd="0" presId="urn:microsoft.com/office/officeart/2005/8/layout/orgChart1"/>
    <dgm:cxn modelId="{42198109-8D92-4B83-9245-CFF3B3582680}" type="presParOf" srcId="{A18BCEB9-09C5-4F2B-AB0E-CE704A072F1E}" destId="{2122A6F8-5292-4BA8-BE89-27ABC5F909F1}" srcOrd="3" destOrd="0" presId="urn:microsoft.com/office/officeart/2005/8/layout/orgChart1"/>
    <dgm:cxn modelId="{F21F4C9A-BF37-468D-9E43-04937402C302}" type="presParOf" srcId="{2122A6F8-5292-4BA8-BE89-27ABC5F909F1}" destId="{1966609A-31A5-484F-94A5-165CA9DC11E2}" srcOrd="0" destOrd="0" presId="urn:microsoft.com/office/officeart/2005/8/layout/orgChart1"/>
    <dgm:cxn modelId="{D033A63E-6516-4AF2-A47A-76EFC2AF9835}" type="presParOf" srcId="{1966609A-31A5-484F-94A5-165CA9DC11E2}" destId="{B9363073-BB73-44A0-BBAF-D406D3D30937}" srcOrd="0" destOrd="0" presId="urn:microsoft.com/office/officeart/2005/8/layout/orgChart1"/>
    <dgm:cxn modelId="{C62872AF-5E9F-45D9-B76A-2A806A702031}" type="presParOf" srcId="{1966609A-31A5-484F-94A5-165CA9DC11E2}" destId="{B9653DAE-91E2-4AF5-ACBB-62B1A61F1CA7}" srcOrd="1" destOrd="0" presId="urn:microsoft.com/office/officeart/2005/8/layout/orgChart1"/>
    <dgm:cxn modelId="{024E03AB-5FEC-42DF-8503-DE233AD01F30}" type="presParOf" srcId="{2122A6F8-5292-4BA8-BE89-27ABC5F909F1}" destId="{76ACA28C-1C84-4287-8CA7-D4995BD01C5E}" srcOrd="1" destOrd="0" presId="urn:microsoft.com/office/officeart/2005/8/layout/orgChart1"/>
    <dgm:cxn modelId="{36B64E43-B868-401C-9F2C-4A2281A3F99E}" type="presParOf" srcId="{2122A6F8-5292-4BA8-BE89-27ABC5F909F1}" destId="{A5F4EE50-8880-42FF-8937-2E4D3A984774}" srcOrd="2" destOrd="0" presId="urn:microsoft.com/office/officeart/2005/8/layout/orgChart1"/>
    <dgm:cxn modelId="{58779CF9-8203-4DE6-9383-D36C07D9E7B3}" type="presParOf" srcId="{A5F4EE50-8880-42FF-8937-2E4D3A984774}" destId="{410B9CB7-5DC0-4A3E-A17A-EE895FAF63D3}" srcOrd="0" destOrd="0" presId="urn:microsoft.com/office/officeart/2005/8/layout/orgChart1"/>
    <dgm:cxn modelId="{AAED5845-F86C-401A-87CF-1893D9DE5A61}" type="presParOf" srcId="{A5F4EE50-8880-42FF-8937-2E4D3A984774}" destId="{C4C20FCC-39C1-4C21-BBC4-BBC00AE56316}" srcOrd="1" destOrd="0" presId="urn:microsoft.com/office/officeart/2005/8/layout/orgChart1"/>
    <dgm:cxn modelId="{7360E2F7-E0FC-4411-8C76-E4EBF25CC133}" type="presParOf" srcId="{C4C20FCC-39C1-4C21-BBC4-BBC00AE56316}" destId="{86E42CC2-EE7B-4457-B43A-E4C7E90E60F7}" srcOrd="0" destOrd="0" presId="urn:microsoft.com/office/officeart/2005/8/layout/orgChart1"/>
    <dgm:cxn modelId="{3AACEB06-FFCD-4F81-A5FB-895EA297F441}" type="presParOf" srcId="{86E42CC2-EE7B-4457-B43A-E4C7E90E60F7}" destId="{B6E89FB7-6DCD-4F82-AB04-0FE46DD7444F}" srcOrd="0" destOrd="0" presId="urn:microsoft.com/office/officeart/2005/8/layout/orgChart1"/>
    <dgm:cxn modelId="{A66CA0D5-C073-4210-BF09-4ED67F4E31A3}" type="presParOf" srcId="{86E42CC2-EE7B-4457-B43A-E4C7E90E60F7}" destId="{2A666D3C-1FC7-433F-B11D-EE5CE633E548}" srcOrd="1" destOrd="0" presId="urn:microsoft.com/office/officeart/2005/8/layout/orgChart1"/>
    <dgm:cxn modelId="{7B2CC3B3-2279-4AE6-9222-F1B2788FDB8C}" type="presParOf" srcId="{C4C20FCC-39C1-4C21-BBC4-BBC00AE56316}" destId="{89392543-B52A-4292-B780-0773B4279522}" srcOrd="1" destOrd="0" presId="urn:microsoft.com/office/officeart/2005/8/layout/orgChart1"/>
    <dgm:cxn modelId="{58C63CF2-9460-4F31-B4B6-74CD2D639727}" type="presParOf" srcId="{C4C20FCC-39C1-4C21-BBC4-BBC00AE56316}" destId="{ACD72AFB-1DE9-4AAD-A2B7-70E1EE3C190D}" srcOrd="2" destOrd="0" presId="urn:microsoft.com/office/officeart/2005/8/layout/orgChart1"/>
    <dgm:cxn modelId="{A88DCA36-7FF1-44BF-BD34-F3CA1EC5F3FC}" type="presParOf" srcId="{A5F4EE50-8880-42FF-8937-2E4D3A984774}" destId="{08769104-57EA-4E5C-A8D6-C21B185F86BB}" srcOrd="2" destOrd="0" presId="urn:microsoft.com/office/officeart/2005/8/layout/orgChart1"/>
    <dgm:cxn modelId="{03E43AA6-78DB-46A5-B0F9-8D07E9D48E8A}" type="presParOf" srcId="{A5F4EE50-8880-42FF-8937-2E4D3A984774}" destId="{F1112A4B-69B7-4066-84DD-E1845B64DA68}" srcOrd="3" destOrd="0" presId="urn:microsoft.com/office/officeart/2005/8/layout/orgChart1"/>
    <dgm:cxn modelId="{F2C746C8-3B4C-43B0-99A7-A2565A1C6DA1}" type="presParOf" srcId="{F1112A4B-69B7-4066-84DD-E1845B64DA68}" destId="{78D116B8-4A41-4BC7-AB24-9A974405AB8B}" srcOrd="0" destOrd="0" presId="urn:microsoft.com/office/officeart/2005/8/layout/orgChart1"/>
    <dgm:cxn modelId="{C649F70F-A6FA-4716-8A24-F65DD0B46075}" type="presParOf" srcId="{78D116B8-4A41-4BC7-AB24-9A974405AB8B}" destId="{13129018-6AA2-48D8-B65B-10DFB4EAB301}" srcOrd="0" destOrd="0" presId="urn:microsoft.com/office/officeart/2005/8/layout/orgChart1"/>
    <dgm:cxn modelId="{1B464BD4-49CA-4606-9E90-B6FEB098F56D}" type="presParOf" srcId="{78D116B8-4A41-4BC7-AB24-9A974405AB8B}" destId="{920C55A7-8AD5-447E-AA1E-DA27642795FA}" srcOrd="1" destOrd="0" presId="urn:microsoft.com/office/officeart/2005/8/layout/orgChart1"/>
    <dgm:cxn modelId="{AB1F1D0F-0E26-4B3B-BFC5-3E0E2F7417A8}" type="presParOf" srcId="{F1112A4B-69B7-4066-84DD-E1845B64DA68}" destId="{726430EF-FEDC-4AD3-AC47-967C34807CDD}" srcOrd="1" destOrd="0" presId="urn:microsoft.com/office/officeart/2005/8/layout/orgChart1"/>
    <dgm:cxn modelId="{C13FC693-04AC-44C6-BA9D-213E3BB82CD8}" type="presParOf" srcId="{F1112A4B-69B7-4066-84DD-E1845B64DA68}" destId="{74A20CA6-F60A-434F-A209-3CAA739778EA}" srcOrd="2" destOrd="0" presId="urn:microsoft.com/office/officeart/2005/8/layout/orgChart1"/>
    <dgm:cxn modelId="{E585B5F9-772D-4489-BA9C-488A7E132DDB}" type="presParOf" srcId="{A5F4EE50-8880-42FF-8937-2E4D3A984774}" destId="{BAB91772-870A-47D0-8ECC-AE837ED9851B}" srcOrd="4" destOrd="0" presId="urn:microsoft.com/office/officeart/2005/8/layout/orgChart1"/>
    <dgm:cxn modelId="{05E5B884-3F2D-402E-9A08-D7C8326B4FC4}" type="presParOf" srcId="{A5F4EE50-8880-42FF-8937-2E4D3A984774}" destId="{D386D9B4-A656-4F79-9BD5-13BFE7C7DE84}" srcOrd="5" destOrd="0" presId="urn:microsoft.com/office/officeart/2005/8/layout/orgChart1"/>
    <dgm:cxn modelId="{25D968A3-5ABF-491D-9EF1-F8ADFBCF4279}" type="presParOf" srcId="{D386D9B4-A656-4F79-9BD5-13BFE7C7DE84}" destId="{533939E7-EA8C-461A-9211-898202536F3B}" srcOrd="0" destOrd="0" presId="urn:microsoft.com/office/officeart/2005/8/layout/orgChart1"/>
    <dgm:cxn modelId="{A6093295-D4DF-4C73-9D7D-4AABB2CBF772}" type="presParOf" srcId="{533939E7-EA8C-461A-9211-898202536F3B}" destId="{14789419-41BC-458D-A035-9F519845C705}" srcOrd="0" destOrd="0" presId="urn:microsoft.com/office/officeart/2005/8/layout/orgChart1"/>
    <dgm:cxn modelId="{B900E83A-0FFC-4EC1-9250-DCD455102775}" type="presParOf" srcId="{533939E7-EA8C-461A-9211-898202536F3B}" destId="{6FBBFAAA-F327-4F9A-AE2C-405C1A048874}" srcOrd="1" destOrd="0" presId="urn:microsoft.com/office/officeart/2005/8/layout/orgChart1"/>
    <dgm:cxn modelId="{5F919CAF-962B-4B7C-9573-10E7F1719D9A}" type="presParOf" srcId="{D386D9B4-A656-4F79-9BD5-13BFE7C7DE84}" destId="{28E8438D-E1FE-4D92-9B63-2CED9EC87EF8}" srcOrd="1" destOrd="0" presId="urn:microsoft.com/office/officeart/2005/8/layout/orgChart1"/>
    <dgm:cxn modelId="{294AEDC3-D755-4117-B37F-BEEC5720D1FA}" type="presParOf" srcId="{D386D9B4-A656-4F79-9BD5-13BFE7C7DE84}" destId="{CA2547BD-E633-45D4-9202-13B9A4E7D48F}" srcOrd="2" destOrd="0" presId="urn:microsoft.com/office/officeart/2005/8/layout/orgChart1"/>
    <dgm:cxn modelId="{AE6DA4A6-E0DF-4C00-A04C-69CEA33BA86B}" type="presParOf" srcId="{A5F4EE50-8880-42FF-8937-2E4D3A984774}" destId="{32C2655A-AC24-4542-A62E-A5BAD34FA3A1}" srcOrd="6" destOrd="0" presId="urn:microsoft.com/office/officeart/2005/8/layout/orgChart1"/>
    <dgm:cxn modelId="{DA65DEC7-C8F8-4648-8A36-E7738BA57F56}" type="presParOf" srcId="{A5F4EE50-8880-42FF-8937-2E4D3A984774}" destId="{A9E029CA-BE13-4CE0-BBB6-88784E0F47C1}" srcOrd="7" destOrd="0" presId="urn:microsoft.com/office/officeart/2005/8/layout/orgChart1"/>
    <dgm:cxn modelId="{7EA1A4C5-6E06-407C-BD3F-DC70D4D9F87E}" type="presParOf" srcId="{A9E029CA-BE13-4CE0-BBB6-88784E0F47C1}" destId="{7EA7917E-68E0-4813-9326-F3E2114F23A9}" srcOrd="0" destOrd="0" presId="urn:microsoft.com/office/officeart/2005/8/layout/orgChart1"/>
    <dgm:cxn modelId="{DA20D0E2-3895-48A9-8067-B9EE709DBD6C}" type="presParOf" srcId="{7EA7917E-68E0-4813-9326-F3E2114F23A9}" destId="{A77FCF64-E63A-4735-A152-99266DF0AA7C}" srcOrd="0" destOrd="0" presId="urn:microsoft.com/office/officeart/2005/8/layout/orgChart1"/>
    <dgm:cxn modelId="{8A2F8C4D-AAD4-46F6-BA9F-2D3B0983DF0D}" type="presParOf" srcId="{7EA7917E-68E0-4813-9326-F3E2114F23A9}" destId="{CE690671-7912-4FDF-8DAC-E68AE1A7921B}" srcOrd="1" destOrd="0" presId="urn:microsoft.com/office/officeart/2005/8/layout/orgChart1"/>
    <dgm:cxn modelId="{C0F13F4D-704E-4EBB-93E7-7CE83A0C735D}" type="presParOf" srcId="{A9E029CA-BE13-4CE0-BBB6-88784E0F47C1}" destId="{6A9A9765-887B-4A88-A13B-A05895BF3C6C}" srcOrd="1" destOrd="0" presId="urn:microsoft.com/office/officeart/2005/8/layout/orgChart1"/>
    <dgm:cxn modelId="{391218AC-40B0-49D5-8555-CEE2D057497A}" type="presParOf" srcId="{A9E029CA-BE13-4CE0-BBB6-88784E0F47C1}" destId="{D0C50FD3-C463-40A4-A3B6-C3BCC61B0E00}" srcOrd="2" destOrd="0" presId="urn:microsoft.com/office/officeart/2005/8/layout/orgChart1"/>
    <dgm:cxn modelId="{5C7C158B-B625-44A3-BBDB-BB83A3E0B87D}" type="presParOf" srcId="{A5F4EE50-8880-42FF-8937-2E4D3A984774}" destId="{79624497-FEDD-4920-A808-E313F05E1E42}" srcOrd="8" destOrd="0" presId="urn:microsoft.com/office/officeart/2005/8/layout/orgChart1"/>
    <dgm:cxn modelId="{47DAF182-D513-4E0E-A89F-C55197D756F8}" type="presParOf" srcId="{A5F4EE50-8880-42FF-8937-2E4D3A984774}" destId="{C5ED02B0-4A8C-4550-90A3-7F60F0C66056}" srcOrd="9" destOrd="0" presId="urn:microsoft.com/office/officeart/2005/8/layout/orgChart1"/>
    <dgm:cxn modelId="{E993656C-20CC-4BCA-B7D7-32D7C74A92D2}" type="presParOf" srcId="{C5ED02B0-4A8C-4550-90A3-7F60F0C66056}" destId="{2B8FE3B3-3AE8-4686-BB83-84D848F5560F}" srcOrd="0" destOrd="0" presId="urn:microsoft.com/office/officeart/2005/8/layout/orgChart1"/>
    <dgm:cxn modelId="{86517156-D50E-41FF-9B37-B768082619DF}" type="presParOf" srcId="{2B8FE3B3-3AE8-4686-BB83-84D848F5560F}" destId="{90247E92-316D-4A34-AB75-7342DF28910E}" srcOrd="0" destOrd="0" presId="urn:microsoft.com/office/officeart/2005/8/layout/orgChart1"/>
    <dgm:cxn modelId="{A2B75383-548D-4CB8-AB8E-BD99BF1425B6}" type="presParOf" srcId="{2B8FE3B3-3AE8-4686-BB83-84D848F5560F}" destId="{6B70AF7C-D44B-4994-83B4-7C0A29C300B1}" srcOrd="1" destOrd="0" presId="urn:microsoft.com/office/officeart/2005/8/layout/orgChart1"/>
    <dgm:cxn modelId="{B56EBADA-CD98-4810-833B-6A0D1EAE3140}" type="presParOf" srcId="{C5ED02B0-4A8C-4550-90A3-7F60F0C66056}" destId="{7EBB2CC0-F2BC-42B9-AFA2-72287A7DCD8A}" srcOrd="1" destOrd="0" presId="urn:microsoft.com/office/officeart/2005/8/layout/orgChart1"/>
    <dgm:cxn modelId="{B55287C1-327F-4428-B832-2C1DCEB3CD6A}" type="presParOf" srcId="{C5ED02B0-4A8C-4550-90A3-7F60F0C66056}" destId="{33334AD3-76BB-46DD-86E2-16C90203FB53}" srcOrd="2" destOrd="0" presId="urn:microsoft.com/office/officeart/2005/8/layout/orgChart1"/>
    <dgm:cxn modelId="{58FD9191-9F7E-4C23-B60C-D32A88412455}" type="presParOf" srcId="{A5F4EE50-8880-42FF-8937-2E4D3A984774}" destId="{D1C5FC3C-CDB8-4FEF-A38E-B907856C768E}" srcOrd="10" destOrd="0" presId="urn:microsoft.com/office/officeart/2005/8/layout/orgChart1"/>
    <dgm:cxn modelId="{9A572A17-8B8E-48DB-A08D-F51FCF535625}" type="presParOf" srcId="{A5F4EE50-8880-42FF-8937-2E4D3A984774}" destId="{27D662EB-7237-468F-B72E-16265116AD43}" srcOrd="11" destOrd="0" presId="urn:microsoft.com/office/officeart/2005/8/layout/orgChart1"/>
    <dgm:cxn modelId="{9C89960B-B641-4E45-A055-641A6CCA95F3}" type="presParOf" srcId="{27D662EB-7237-468F-B72E-16265116AD43}" destId="{5DACF76B-8A1C-4775-8F01-E530BC72AD30}" srcOrd="0" destOrd="0" presId="urn:microsoft.com/office/officeart/2005/8/layout/orgChart1"/>
    <dgm:cxn modelId="{BC9001B9-C690-4BAD-98F2-D39DCF50EC6E}" type="presParOf" srcId="{5DACF76B-8A1C-4775-8F01-E530BC72AD30}" destId="{092CC1C5-C30A-4084-89F8-1A5D72951E10}" srcOrd="0" destOrd="0" presId="urn:microsoft.com/office/officeart/2005/8/layout/orgChart1"/>
    <dgm:cxn modelId="{3FEEE428-773D-46D3-9BBB-0C8D69816C4F}" type="presParOf" srcId="{5DACF76B-8A1C-4775-8F01-E530BC72AD30}" destId="{804400E7-EBE5-4C4F-AFDC-3C45E9FB2714}" srcOrd="1" destOrd="0" presId="urn:microsoft.com/office/officeart/2005/8/layout/orgChart1"/>
    <dgm:cxn modelId="{4F996188-061B-4AF3-B93C-EE688CD1B86D}" type="presParOf" srcId="{27D662EB-7237-468F-B72E-16265116AD43}" destId="{B027E913-7C0F-410C-94AF-5B48FB9E3A12}" srcOrd="1" destOrd="0" presId="urn:microsoft.com/office/officeart/2005/8/layout/orgChart1"/>
    <dgm:cxn modelId="{91893609-4E8B-4048-A5D0-B53257353F71}" type="presParOf" srcId="{27D662EB-7237-468F-B72E-16265116AD43}" destId="{5A44C01C-9A9A-4CCD-B23D-CE8BFD84C2EC}" srcOrd="2" destOrd="0" presId="urn:microsoft.com/office/officeart/2005/8/layout/orgChart1"/>
    <dgm:cxn modelId="{AAFF040C-4ED5-4410-A3B3-1B7C0AF8EC1A}" type="presParOf" srcId="{F75DB2C3-46C2-4F22-92C3-89208B915C97}" destId="{77DF56C7-6578-49F1-8858-679E5C6F49A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5FC3C-CDB8-4FEF-A38E-B907856C768E}">
      <dsp:nvSpPr>
        <dsp:cNvPr id="0" name=""/>
        <dsp:cNvSpPr/>
      </dsp:nvSpPr>
      <dsp:spPr>
        <a:xfrm>
          <a:off x="6357152" y="2267322"/>
          <a:ext cx="189233" cy="3388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8176"/>
              </a:lnTo>
              <a:lnTo>
                <a:pt x="189233" y="338817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24497-FEDD-4920-A808-E313F05E1E42}">
      <dsp:nvSpPr>
        <dsp:cNvPr id="0" name=""/>
        <dsp:cNvSpPr/>
      </dsp:nvSpPr>
      <dsp:spPr>
        <a:xfrm>
          <a:off x="6167918" y="2267322"/>
          <a:ext cx="189233" cy="3388176"/>
        </a:xfrm>
        <a:custGeom>
          <a:avLst/>
          <a:gdLst/>
          <a:ahLst/>
          <a:cxnLst/>
          <a:rect l="0" t="0" r="0" b="0"/>
          <a:pathLst>
            <a:path>
              <a:moveTo>
                <a:pt x="189233" y="0"/>
              </a:moveTo>
              <a:lnTo>
                <a:pt x="189233" y="3388176"/>
              </a:lnTo>
              <a:lnTo>
                <a:pt x="0" y="338817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2655A-AC24-4542-A62E-A5BAD34FA3A1}">
      <dsp:nvSpPr>
        <dsp:cNvPr id="0" name=""/>
        <dsp:cNvSpPr/>
      </dsp:nvSpPr>
      <dsp:spPr>
        <a:xfrm>
          <a:off x="6357152" y="2267322"/>
          <a:ext cx="193554" cy="2151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960"/>
              </a:lnTo>
              <a:lnTo>
                <a:pt x="193554" y="215196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91772-870A-47D0-8ECC-AE837ED9851B}">
      <dsp:nvSpPr>
        <dsp:cNvPr id="0" name=""/>
        <dsp:cNvSpPr/>
      </dsp:nvSpPr>
      <dsp:spPr>
        <a:xfrm>
          <a:off x="6167918" y="2267322"/>
          <a:ext cx="189233" cy="2108599"/>
        </a:xfrm>
        <a:custGeom>
          <a:avLst/>
          <a:gdLst/>
          <a:ahLst/>
          <a:cxnLst/>
          <a:rect l="0" t="0" r="0" b="0"/>
          <a:pathLst>
            <a:path>
              <a:moveTo>
                <a:pt x="189233" y="0"/>
              </a:moveTo>
              <a:lnTo>
                <a:pt x="189233" y="2108599"/>
              </a:lnTo>
              <a:lnTo>
                <a:pt x="0" y="210859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69104-57EA-4E5C-A8D6-C21B185F86BB}">
      <dsp:nvSpPr>
        <dsp:cNvPr id="0" name=""/>
        <dsp:cNvSpPr/>
      </dsp:nvSpPr>
      <dsp:spPr>
        <a:xfrm>
          <a:off x="6357152" y="2267322"/>
          <a:ext cx="189233" cy="829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021"/>
              </a:lnTo>
              <a:lnTo>
                <a:pt x="189233" y="8290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B9CB7-5DC0-4A3E-A17A-EE895FAF63D3}">
      <dsp:nvSpPr>
        <dsp:cNvPr id="0" name=""/>
        <dsp:cNvSpPr/>
      </dsp:nvSpPr>
      <dsp:spPr>
        <a:xfrm>
          <a:off x="6167918" y="2267322"/>
          <a:ext cx="189233" cy="829021"/>
        </a:xfrm>
        <a:custGeom>
          <a:avLst/>
          <a:gdLst/>
          <a:ahLst/>
          <a:cxnLst/>
          <a:rect l="0" t="0" r="0" b="0"/>
          <a:pathLst>
            <a:path>
              <a:moveTo>
                <a:pt x="189233" y="0"/>
              </a:moveTo>
              <a:lnTo>
                <a:pt x="189233" y="829021"/>
              </a:lnTo>
              <a:lnTo>
                <a:pt x="0" y="8290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3785B-3FBE-46FF-897E-12161F4D322B}">
      <dsp:nvSpPr>
        <dsp:cNvPr id="0" name=""/>
        <dsp:cNvSpPr/>
      </dsp:nvSpPr>
      <dsp:spPr>
        <a:xfrm>
          <a:off x="4176464" y="987744"/>
          <a:ext cx="2180688" cy="37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33"/>
              </a:lnTo>
              <a:lnTo>
                <a:pt x="2180688" y="189233"/>
              </a:lnTo>
              <a:lnTo>
                <a:pt x="2180688" y="37846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FAA4D-ACBD-45BB-8DC5-AA93C2F575F2}">
      <dsp:nvSpPr>
        <dsp:cNvPr id="0" name=""/>
        <dsp:cNvSpPr/>
      </dsp:nvSpPr>
      <dsp:spPr>
        <a:xfrm>
          <a:off x="1995775" y="2267322"/>
          <a:ext cx="189233" cy="210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599"/>
              </a:lnTo>
              <a:lnTo>
                <a:pt x="189233" y="210859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45578-FB97-4417-B39B-3817689F28E6}">
      <dsp:nvSpPr>
        <dsp:cNvPr id="0" name=""/>
        <dsp:cNvSpPr/>
      </dsp:nvSpPr>
      <dsp:spPr>
        <a:xfrm>
          <a:off x="1806542" y="2267322"/>
          <a:ext cx="189233" cy="2108599"/>
        </a:xfrm>
        <a:custGeom>
          <a:avLst/>
          <a:gdLst/>
          <a:ahLst/>
          <a:cxnLst/>
          <a:rect l="0" t="0" r="0" b="0"/>
          <a:pathLst>
            <a:path>
              <a:moveTo>
                <a:pt x="189233" y="0"/>
              </a:moveTo>
              <a:lnTo>
                <a:pt x="189233" y="2108599"/>
              </a:lnTo>
              <a:lnTo>
                <a:pt x="0" y="210859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6A183-CBF5-4310-9E7F-AFC80BF8048A}">
      <dsp:nvSpPr>
        <dsp:cNvPr id="0" name=""/>
        <dsp:cNvSpPr/>
      </dsp:nvSpPr>
      <dsp:spPr>
        <a:xfrm>
          <a:off x="1995775" y="2267322"/>
          <a:ext cx="189233" cy="829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021"/>
              </a:lnTo>
              <a:lnTo>
                <a:pt x="189233" y="8290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33714-811A-4971-B9E1-A0A165AFD130}">
      <dsp:nvSpPr>
        <dsp:cNvPr id="0" name=""/>
        <dsp:cNvSpPr/>
      </dsp:nvSpPr>
      <dsp:spPr>
        <a:xfrm>
          <a:off x="1806542" y="2267322"/>
          <a:ext cx="189233" cy="829021"/>
        </a:xfrm>
        <a:custGeom>
          <a:avLst/>
          <a:gdLst/>
          <a:ahLst/>
          <a:cxnLst/>
          <a:rect l="0" t="0" r="0" b="0"/>
          <a:pathLst>
            <a:path>
              <a:moveTo>
                <a:pt x="189233" y="0"/>
              </a:moveTo>
              <a:lnTo>
                <a:pt x="189233" y="829021"/>
              </a:lnTo>
              <a:lnTo>
                <a:pt x="0" y="8290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9135F-F3AB-4542-AC2C-E67AB6815A2F}">
      <dsp:nvSpPr>
        <dsp:cNvPr id="0" name=""/>
        <dsp:cNvSpPr/>
      </dsp:nvSpPr>
      <dsp:spPr>
        <a:xfrm>
          <a:off x="1995775" y="987744"/>
          <a:ext cx="2180688" cy="378466"/>
        </a:xfrm>
        <a:custGeom>
          <a:avLst/>
          <a:gdLst/>
          <a:ahLst/>
          <a:cxnLst/>
          <a:rect l="0" t="0" r="0" b="0"/>
          <a:pathLst>
            <a:path>
              <a:moveTo>
                <a:pt x="2180688" y="0"/>
              </a:moveTo>
              <a:lnTo>
                <a:pt x="2180688" y="189233"/>
              </a:lnTo>
              <a:lnTo>
                <a:pt x="0" y="189233"/>
              </a:lnTo>
              <a:lnTo>
                <a:pt x="0" y="37846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C3192-8F5C-4CD7-A369-2DAF33EAE839}">
      <dsp:nvSpPr>
        <dsp:cNvPr id="0" name=""/>
        <dsp:cNvSpPr/>
      </dsp:nvSpPr>
      <dsp:spPr>
        <a:xfrm>
          <a:off x="3275353" y="86633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CLASIFICACION DE LOS USUARIOS</a:t>
          </a:r>
          <a:endParaRPr lang="es-MX" sz="1400" kern="1200" dirty="0"/>
        </a:p>
      </dsp:txBody>
      <dsp:txXfrm>
        <a:off x="3275353" y="86633"/>
        <a:ext cx="1802221" cy="901110"/>
      </dsp:txXfrm>
    </dsp:sp>
    <dsp:sp modelId="{BAF64205-EBE0-458E-BA5B-57B375E5C32B}">
      <dsp:nvSpPr>
        <dsp:cNvPr id="0" name=""/>
        <dsp:cNvSpPr/>
      </dsp:nvSpPr>
      <dsp:spPr>
        <a:xfrm>
          <a:off x="1094664" y="1366211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INTERNO</a:t>
          </a:r>
          <a:endParaRPr lang="es-MX" sz="1400" kern="1200" dirty="0"/>
        </a:p>
      </dsp:txBody>
      <dsp:txXfrm>
        <a:off x="1094664" y="1366211"/>
        <a:ext cx="1802221" cy="901110"/>
      </dsp:txXfrm>
    </dsp:sp>
    <dsp:sp modelId="{24D8CF24-0CF3-4AE7-B772-48716310A37B}">
      <dsp:nvSpPr>
        <dsp:cNvPr id="0" name=""/>
        <dsp:cNvSpPr/>
      </dsp:nvSpPr>
      <dsp:spPr>
        <a:xfrm>
          <a:off x="4320" y="2645788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PROPIETARIOS</a:t>
          </a:r>
          <a:endParaRPr lang="es-MX" sz="1400" kern="1200" dirty="0"/>
        </a:p>
      </dsp:txBody>
      <dsp:txXfrm>
        <a:off x="4320" y="2645788"/>
        <a:ext cx="1802221" cy="901110"/>
      </dsp:txXfrm>
    </dsp:sp>
    <dsp:sp modelId="{EC7E27B0-22D2-4815-9746-8E916BC5DD58}">
      <dsp:nvSpPr>
        <dsp:cNvPr id="0" name=""/>
        <dsp:cNvSpPr/>
      </dsp:nvSpPr>
      <dsp:spPr>
        <a:xfrm>
          <a:off x="2185009" y="2645788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ADMINISTRADORES</a:t>
          </a:r>
          <a:endParaRPr lang="es-MX" sz="1400" kern="1200" dirty="0"/>
        </a:p>
      </dsp:txBody>
      <dsp:txXfrm>
        <a:off x="2185009" y="2645788"/>
        <a:ext cx="1802221" cy="901110"/>
      </dsp:txXfrm>
    </dsp:sp>
    <dsp:sp modelId="{73159ACD-1286-4597-B8F7-FE70152DF0E8}">
      <dsp:nvSpPr>
        <dsp:cNvPr id="0" name=""/>
        <dsp:cNvSpPr/>
      </dsp:nvSpPr>
      <dsp:spPr>
        <a:xfrm>
          <a:off x="4320" y="3925365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EMPLEADOS</a:t>
          </a:r>
          <a:endParaRPr lang="es-MX" sz="1400" kern="1200" dirty="0"/>
        </a:p>
      </dsp:txBody>
      <dsp:txXfrm>
        <a:off x="4320" y="3925365"/>
        <a:ext cx="1802221" cy="901110"/>
      </dsp:txXfrm>
    </dsp:sp>
    <dsp:sp modelId="{C79051FA-84F3-469D-8ABA-2500F3E71A40}">
      <dsp:nvSpPr>
        <dsp:cNvPr id="0" name=""/>
        <dsp:cNvSpPr/>
      </dsp:nvSpPr>
      <dsp:spPr>
        <a:xfrm>
          <a:off x="2185009" y="3925365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SOCIOS</a:t>
          </a:r>
          <a:endParaRPr lang="es-MX" sz="1400" kern="1200" dirty="0"/>
        </a:p>
      </dsp:txBody>
      <dsp:txXfrm>
        <a:off x="2185009" y="3925365"/>
        <a:ext cx="1802221" cy="901110"/>
      </dsp:txXfrm>
    </dsp:sp>
    <dsp:sp modelId="{B9363073-BB73-44A0-BBAF-D406D3D30937}">
      <dsp:nvSpPr>
        <dsp:cNvPr id="0" name=""/>
        <dsp:cNvSpPr/>
      </dsp:nvSpPr>
      <dsp:spPr>
        <a:xfrm>
          <a:off x="5456041" y="1366211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EXTERNO</a:t>
          </a:r>
          <a:endParaRPr lang="es-MX" sz="1400" kern="1200" dirty="0"/>
        </a:p>
      </dsp:txBody>
      <dsp:txXfrm>
        <a:off x="5456041" y="1366211"/>
        <a:ext cx="1802221" cy="901110"/>
      </dsp:txXfrm>
    </dsp:sp>
    <dsp:sp modelId="{B6E89FB7-6DCD-4F82-AB04-0FE46DD7444F}">
      <dsp:nvSpPr>
        <dsp:cNvPr id="0" name=""/>
        <dsp:cNvSpPr/>
      </dsp:nvSpPr>
      <dsp:spPr>
        <a:xfrm>
          <a:off x="4365697" y="2645788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CLIENTES</a:t>
          </a:r>
          <a:endParaRPr lang="es-MX" sz="1400" kern="1200" dirty="0"/>
        </a:p>
      </dsp:txBody>
      <dsp:txXfrm>
        <a:off x="4365697" y="2645788"/>
        <a:ext cx="1802221" cy="901110"/>
      </dsp:txXfrm>
    </dsp:sp>
    <dsp:sp modelId="{13129018-6AA2-48D8-B65B-10DFB4EAB301}">
      <dsp:nvSpPr>
        <dsp:cNvPr id="0" name=""/>
        <dsp:cNvSpPr/>
      </dsp:nvSpPr>
      <dsp:spPr>
        <a:xfrm>
          <a:off x="6546385" y="2645788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ANALISTAS</a:t>
          </a:r>
          <a:endParaRPr lang="es-MX" sz="1400" kern="1200" dirty="0"/>
        </a:p>
      </dsp:txBody>
      <dsp:txXfrm>
        <a:off x="6546385" y="2645788"/>
        <a:ext cx="1802221" cy="901110"/>
      </dsp:txXfrm>
    </dsp:sp>
    <dsp:sp modelId="{14789419-41BC-458D-A035-9F519845C705}">
      <dsp:nvSpPr>
        <dsp:cNvPr id="0" name=""/>
        <dsp:cNvSpPr/>
      </dsp:nvSpPr>
      <dsp:spPr>
        <a:xfrm>
          <a:off x="4365697" y="3925365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SINDICATO</a:t>
          </a:r>
          <a:endParaRPr lang="es-MX" sz="1400" kern="1200" dirty="0"/>
        </a:p>
      </dsp:txBody>
      <dsp:txXfrm>
        <a:off x="4365697" y="3925365"/>
        <a:ext cx="1802221" cy="901110"/>
      </dsp:txXfrm>
    </dsp:sp>
    <dsp:sp modelId="{A77FCF64-E63A-4735-A152-99266DF0AA7C}">
      <dsp:nvSpPr>
        <dsp:cNvPr id="0" name=""/>
        <dsp:cNvSpPr/>
      </dsp:nvSpPr>
      <dsp:spPr>
        <a:xfrm>
          <a:off x="6550706" y="3968727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PATROCINADORES</a:t>
          </a:r>
          <a:endParaRPr lang="es-MX" sz="1400" kern="1200" dirty="0"/>
        </a:p>
      </dsp:txBody>
      <dsp:txXfrm>
        <a:off x="6550706" y="3968727"/>
        <a:ext cx="1802221" cy="901110"/>
      </dsp:txXfrm>
    </dsp:sp>
    <dsp:sp modelId="{90247E92-316D-4A34-AB75-7342DF28910E}">
      <dsp:nvSpPr>
        <dsp:cNvPr id="0" name=""/>
        <dsp:cNvSpPr/>
      </dsp:nvSpPr>
      <dsp:spPr>
        <a:xfrm>
          <a:off x="4365697" y="5204943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PROVEEDORES</a:t>
          </a:r>
          <a:endParaRPr lang="es-MX" sz="1400" kern="1200" dirty="0"/>
        </a:p>
      </dsp:txBody>
      <dsp:txXfrm>
        <a:off x="4365697" y="5204943"/>
        <a:ext cx="1802221" cy="901110"/>
      </dsp:txXfrm>
    </dsp:sp>
    <dsp:sp modelId="{092CC1C5-C30A-4084-89F8-1A5D72951E10}">
      <dsp:nvSpPr>
        <dsp:cNvPr id="0" name=""/>
        <dsp:cNvSpPr/>
      </dsp:nvSpPr>
      <dsp:spPr>
        <a:xfrm>
          <a:off x="6546385" y="5204943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INVERSIONISTAS</a:t>
          </a:r>
          <a:endParaRPr lang="es-MX" sz="1400" kern="1200" dirty="0"/>
        </a:p>
      </dsp:txBody>
      <dsp:txXfrm>
        <a:off x="6546385" y="5204943"/>
        <a:ext cx="1802221" cy="90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5C9EA0B-7D21-477A-83BC-C647DADD22C3}" type="datetimeFigureOut">
              <a:rPr lang="es-MX" smtClean="0"/>
              <a:t>20/02/2012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7A3ADA0-CF8C-4BC8-AF81-A16F4B57E30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420888"/>
            <a:ext cx="6400800" cy="685800"/>
          </a:xfrm>
        </p:spPr>
        <p:txBody>
          <a:bodyPr>
            <a:noAutofit/>
          </a:bodyPr>
          <a:lstStyle/>
          <a:p>
            <a:r>
              <a:rPr lang="es-MX" sz="4400" b="1" dirty="0" smtClean="0"/>
              <a:t>USUARIOS</a:t>
            </a:r>
            <a:endParaRPr lang="es-MX" sz="44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59632" y="1196752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CONTABILIDAD FINANCIERA</a:t>
            </a:r>
            <a:endParaRPr lang="es-MX" dirty="0"/>
          </a:p>
        </p:txBody>
      </p:sp>
      <p:pic>
        <p:nvPicPr>
          <p:cNvPr id="1026" name="Picture 2" descr="C:\Users\USUARIO\Desktop\usuarios-redes-soci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94" y="3212976"/>
            <a:ext cx="22923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84324529"/>
              </p:ext>
            </p:extLst>
          </p:nvPr>
        </p:nvGraphicFramePr>
        <p:xfrm>
          <a:off x="467544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297715"/>
            <a:ext cx="4211960" cy="15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GRACIAS!!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339752" y="2510894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EXPOSITORES:</a:t>
            </a:r>
            <a:endParaRPr lang="es-MX" b="1" dirty="0" smtClean="0"/>
          </a:p>
          <a:p>
            <a:r>
              <a:rPr lang="es-MX" dirty="0" smtClean="0"/>
              <a:t>JORGE ANTONIO RAMIREZ GARCIA</a:t>
            </a:r>
          </a:p>
          <a:p>
            <a:r>
              <a:rPr lang="es-MX" dirty="0" smtClean="0"/>
              <a:t>ARELI DOMINGUEZ VIVAR</a:t>
            </a:r>
          </a:p>
          <a:p>
            <a:endParaRPr lang="es-MX" b="1" dirty="0"/>
          </a:p>
          <a:p>
            <a:r>
              <a:rPr lang="es-MX" b="1" dirty="0" smtClean="0"/>
              <a:t>INTEGRANTES:</a:t>
            </a:r>
            <a:endParaRPr lang="es-MX" b="1" dirty="0"/>
          </a:p>
          <a:p>
            <a:r>
              <a:rPr lang="es-MX" dirty="0" smtClean="0"/>
              <a:t>BRITO GARCIA ARMANDO</a:t>
            </a:r>
          </a:p>
          <a:p>
            <a:r>
              <a:rPr lang="es-MX" dirty="0" smtClean="0"/>
              <a:t>JOSE ALFREDO JIMENEZ GONZALEZ</a:t>
            </a:r>
          </a:p>
          <a:p>
            <a:r>
              <a:rPr lang="es-MX" dirty="0" smtClean="0"/>
              <a:t>JORGE WILIAMS PEREZ ALVAREZ</a:t>
            </a:r>
          </a:p>
          <a:p>
            <a:r>
              <a:rPr lang="es-MX" dirty="0" smtClean="0"/>
              <a:t>BERENICE DIONICIO GARCIA</a:t>
            </a:r>
            <a:endParaRPr lang="es-MX" dirty="0" smtClean="0"/>
          </a:p>
          <a:p>
            <a:r>
              <a:rPr lang="es-MX" dirty="0" smtClean="0"/>
              <a:t>LUIS FELIPE PEREZ HERNANDEZ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16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54</TotalTime>
  <Words>50</Words>
  <Application>Microsoft Office PowerPoint</Application>
  <PresentationFormat>Presentación en pantalla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Alta costura</vt:lpstr>
      <vt:lpstr>USUARIOS</vt:lpstr>
      <vt:lpstr>Presentación de PowerPoint</vt:lpstr>
      <vt:lpstr>GRACIAS!!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2012-02-21T00:56:45Z</dcterms:created>
  <dcterms:modified xsi:type="dcterms:W3CDTF">2012-02-21T01:50:56Z</dcterms:modified>
</cp:coreProperties>
</file>