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ppt/activeX/activeX2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s-MX"/>
    </a:defPPr>
    <a:lvl1pPr marL="0" algn="l" defTabSz="91436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1" algn="l" defTabSz="91436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61" algn="l" defTabSz="91436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42" algn="l" defTabSz="91436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22" algn="l" defTabSz="91436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03" algn="l" defTabSz="91436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83" algn="l" defTabSz="91436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63" algn="l" defTabSz="91436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43" algn="l" defTabSz="91436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control" Target="../activeX/activeX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2DE49-7D19-425A-984F-EA0EB5C58730}" type="datetimeFigureOut">
              <a:rPr lang="es-MX" smtClean="0"/>
              <a:t>20/02/2012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53901-15A4-48D7-B161-226BAD39B627}" type="slidenum">
              <a:rPr lang="es-MX" smtClean="0"/>
              <a:t>‹Nº›</a:t>
            </a:fld>
            <a:endParaRPr lang="es-MX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8194" name="cmFlash551" r:id="rId2" imgW="1231830" imgH="7590476"/>
        </mc:Choice>
        <mc:Fallback>
          <p:control name="cmFlash551" r:id="rId2" imgW="1231830" imgH="7590476">
            <p:pic>
              <p:nvPicPr>
                <p:cNvPr id="0" name="cmFlash55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00" y="0"/>
                  <a:ext cx="1106488" cy="68580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 advAuto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2DE49-7D19-425A-984F-EA0EB5C58730}" type="datetimeFigureOut">
              <a:rPr lang="es-MX" smtClean="0"/>
              <a:t>20/02/2012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53901-15A4-48D7-B161-226BAD39B62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2DE49-7D19-425A-984F-EA0EB5C58730}" type="datetimeFigureOut">
              <a:rPr lang="es-MX" smtClean="0"/>
              <a:t>20/02/2012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53901-15A4-48D7-B161-226BAD39B62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2DE49-7D19-425A-984F-EA0EB5C58730}" type="datetimeFigureOut">
              <a:rPr lang="es-MX" smtClean="0"/>
              <a:t>20/02/2012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53901-15A4-48D7-B161-226BAD39B62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2DE49-7D19-425A-984F-EA0EB5C58730}" type="datetimeFigureOut">
              <a:rPr lang="es-MX" smtClean="0"/>
              <a:t>20/02/2012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53901-15A4-48D7-B161-226BAD39B62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2DE49-7D19-425A-984F-EA0EB5C58730}" type="datetimeFigureOut">
              <a:rPr lang="es-MX" smtClean="0"/>
              <a:t>20/02/2012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53901-15A4-48D7-B161-226BAD39B62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2DE49-7D19-425A-984F-EA0EB5C58730}" type="datetimeFigureOut">
              <a:rPr lang="es-MX" smtClean="0"/>
              <a:t>20/02/2012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53901-15A4-48D7-B161-226BAD39B62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2DE49-7D19-425A-984F-EA0EB5C58730}" type="datetimeFigureOut">
              <a:rPr lang="es-MX" smtClean="0"/>
              <a:t>20/02/2012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53901-15A4-48D7-B161-226BAD39B62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2DE49-7D19-425A-984F-EA0EB5C58730}" type="datetimeFigureOut">
              <a:rPr lang="es-MX" smtClean="0"/>
              <a:t>20/02/2012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53901-15A4-48D7-B161-226BAD39B62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2DE49-7D19-425A-984F-EA0EB5C58730}" type="datetimeFigureOut">
              <a:rPr lang="es-MX" smtClean="0"/>
              <a:t>20/02/2012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53901-15A4-48D7-B161-226BAD39B627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2DE49-7D19-425A-984F-EA0EB5C58730}" type="datetimeFigureOut">
              <a:rPr lang="es-MX" smtClean="0"/>
              <a:t>20/02/2012</a:t>
            </a:fld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D53901-15A4-48D7-B161-226BAD39B627}" type="slidenum">
              <a:rPr lang="es-MX" smtClean="0"/>
              <a:t>‹Nº›</a:t>
            </a:fld>
            <a:endParaRPr lang="es-MX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control" Target="../activeX/activeX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0ED53901-15A4-48D7-B161-226BAD39B627}" type="slidenum">
              <a:rPr lang="es-MX" smtClean="0"/>
              <a:t>‹Nº›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242DE49-7D19-425A-984F-EA0EB5C58730}" type="datetimeFigureOut">
              <a:rPr lang="es-MX" smtClean="0"/>
              <a:t>20/02/2012</a:t>
            </a:fld>
            <a:endParaRPr lang="es-MX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9218" name="ShockwaveFlash1" r:id="rId14" imgW="1231830" imgH="7590476"/>
        </mc:Choice>
        <mc:Fallback>
          <p:control name="ShockwaveFlash1" r:id="rId14" imgW="1231830" imgH="7590476">
            <p:pic>
              <p:nvPicPr>
                <p:cNvPr id="0" name="ShockwaveFlash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00" y="0"/>
                  <a:ext cx="1106488" cy="68580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/>
    </p:bldLst>
  </p:timing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331640" y="980728"/>
            <a:ext cx="9972600" cy="1295400"/>
          </a:xfrm>
        </p:spPr>
        <p:txBody>
          <a:bodyPr/>
          <a:lstStyle/>
          <a:p>
            <a:r>
              <a:rPr lang="es-MX" sz="5400" dirty="0" smtClean="0"/>
              <a:t>Contabilidad financiera</a:t>
            </a:r>
            <a:endParaRPr lang="es-MX" sz="54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691680" y="2852936"/>
            <a:ext cx="6400800" cy="533400"/>
          </a:xfrm>
        </p:spPr>
        <p:txBody>
          <a:bodyPr>
            <a:noAutofit/>
          </a:bodyPr>
          <a:lstStyle/>
          <a:p>
            <a:r>
              <a:rPr lang="es-MX" sz="6600" dirty="0"/>
              <a:t>Objetivo </a:t>
            </a:r>
          </a:p>
        </p:txBody>
      </p:sp>
    </p:spTree>
    <p:extLst>
      <p:ext uri="{BB962C8B-B14F-4D97-AF65-F5344CB8AC3E}">
        <p14:creationId xmlns:p14="http://schemas.microsoft.com/office/powerpoint/2010/main" val="4067736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90" t="32359" r="19549" b="5050"/>
          <a:stretch/>
        </p:blipFill>
        <p:spPr bwMode="auto">
          <a:xfrm>
            <a:off x="1043609" y="294564"/>
            <a:ext cx="7920880" cy="57820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01484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yacencia">
  <a:themeElements>
    <a:clrScheme name="Adyacencia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yace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32</TotalTime>
  <Words>3</Words>
  <Application>Microsoft Office PowerPoint</Application>
  <PresentationFormat>Presentación en pantalla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Adyacencia</vt:lpstr>
      <vt:lpstr>Contabilidad financiera</vt:lpstr>
      <vt:lpstr>Presentación de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Contabilidad financiera</dc:title>
  <dc:creator>JOSE EDUARDO MATUS GUTIERREZ</dc:creator>
  <cp:lastModifiedBy>JOSE EDUARDO MATUS GUTIERREZ</cp:lastModifiedBy>
  <cp:revision>1</cp:revision>
  <dcterms:created xsi:type="dcterms:W3CDTF">2012-02-21T00:55:42Z</dcterms:created>
  <dcterms:modified xsi:type="dcterms:W3CDTF">2012-02-21T01:27:58Z</dcterms:modified>
</cp:coreProperties>
</file>