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D43B578-5954-4818-A2C3-7D42A23BDC9C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1E11BC8-7009-4BF7-B50F-BB78E66775E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B578-5954-4818-A2C3-7D42A23BDC9C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1BC8-7009-4BF7-B50F-BB78E66775E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B578-5954-4818-A2C3-7D42A23BDC9C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1BC8-7009-4BF7-B50F-BB78E66775E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D43B578-5954-4818-A2C3-7D42A23BDC9C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1BC8-7009-4BF7-B50F-BB78E66775E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D43B578-5954-4818-A2C3-7D42A23BDC9C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1E11BC8-7009-4BF7-B50F-BB78E66775E8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D43B578-5954-4818-A2C3-7D42A23BDC9C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1E11BC8-7009-4BF7-B50F-BB78E66775E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D43B578-5954-4818-A2C3-7D42A23BDC9C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1E11BC8-7009-4BF7-B50F-BB78E66775E8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B578-5954-4818-A2C3-7D42A23BDC9C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1BC8-7009-4BF7-B50F-BB78E66775E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D43B578-5954-4818-A2C3-7D42A23BDC9C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1E11BC8-7009-4BF7-B50F-BB78E66775E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D43B578-5954-4818-A2C3-7D42A23BDC9C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1E11BC8-7009-4BF7-B50F-BB78E66775E8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D43B578-5954-4818-A2C3-7D42A23BDC9C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1E11BC8-7009-4BF7-B50F-BB78E66775E8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D43B578-5954-4818-A2C3-7D42A23BDC9C}" type="datetimeFigureOut">
              <a:rPr lang="es-MX" smtClean="0"/>
              <a:t>20/02/2012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1E11BC8-7009-4BF7-B50F-BB78E66775E8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399032"/>
          </a:xfrm>
        </p:spPr>
        <p:txBody>
          <a:bodyPr/>
          <a:lstStyle/>
          <a:p>
            <a:pPr algn="ctr"/>
            <a:r>
              <a:rPr lang="es-MX" dirty="0" smtClean="0"/>
              <a:t>IMPORTANCIAS DE LA CONTABILIDAD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2195736" y="404664"/>
            <a:ext cx="439248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IMPORTANCIA DE LA CONTABILIDAD</a:t>
            </a:r>
            <a:endParaRPr lang="es-MX" dirty="0"/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4355976" y="1196752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2483768" y="1988840"/>
            <a:ext cx="360040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Instrumento de control y dirección de la actividad financiera de una empresa</a:t>
            </a:r>
            <a:endParaRPr lang="es-MX" dirty="0"/>
          </a:p>
        </p:txBody>
      </p:sp>
      <p:cxnSp>
        <p:nvCxnSpPr>
          <p:cNvPr id="15" name="14 Conector recto de flecha"/>
          <p:cNvCxnSpPr>
            <a:stCxn id="8" idx="2"/>
          </p:cNvCxnSpPr>
          <p:nvPr/>
        </p:nvCxnSpPr>
        <p:spPr>
          <a:xfrm>
            <a:off x="4283968" y="2996952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95536" y="4077072"/>
            <a:ext cx="266429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Programar y planificar  actividades económicas en el proceso de desarrollo de las empresas   </a:t>
            </a:r>
            <a:endParaRPr lang="es-MX" dirty="0"/>
          </a:p>
        </p:txBody>
      </p:sp>
      <p:sp>
        <p:nvSpPr>
          <p:cNvPr id="19" name="18 CuadroTexto"/>
          <p:cNvSpPr txBox="1"/>
          <p:nvPr/>
        </p:nvSpPr>
        <p:spPr>
          <a:xfrm>
            <a:off x="4355976" y="350100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</a:t>
            </a:r>
            <a:r>
              <a:rPr lang="es-MX" dirty="0" smtClean="0"/>
              <a:t>Sirve para?</a:t>
            </a:r>
            <a:endParaRPr lang="es-MX" dirty="0"/>
          </a:p>
        </p:txBody>
      </p:sp>
      <p:sp>
        <p:nvSpPr>
          <p:cNvPr id="24" name="23 Rectángulo"/>
          <p:cNvSpPr/>
          <p:nvPr/>
        </p:nvSpPr>
        <p:spPr>
          <a:xfrm>
            <a:off x="5436096" y="4221088"/>
            <a:ext cx="295232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Permite desarrollo de los entes  económicos individuales</a:t>
            </a:r>
            <a:endParaRPr lang="es-MX" dirty="0"/>
          </a:p>
        </p:txBody>
      </p:sp>
      <p:cxnSp>
        <p:nvCxnSpPr>
          <p:cNvPr id="26" name="25 Conector angular"/>
          <p:cNvCxnSpPr/>
          <p:nvPr/>
        </p:nvCxnSpPr>
        <p:spPr>
          <a:xfrm>
            <a:off x="4283968" y="4005064"/>
            <a:ext cx="1152128" cy="75608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angular"/>
          <p:cNvCxnSpPr/>
          <p:nvPr/>
        </p:nvCxnSpPr>
        <p:spPr>
          <a:xfrm rot="10800000" flipV="1">
            <a:off x="3131840" y="4005064"/>
            <a:ext cx="1224136" cy="68407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38</TotalTime>
  <Words>44</Words>
  <Application>Microsoft Office PowerPoint</Application>
  <PresentationFormat>Presentación en pantalla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Brío</vt:lpstr>
      <vt:lpstr>IMPORTANCIAS DE LA CONTABILIDAD</vt:lpstr>
      <vt:lpstr>Diapositiva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IMPORTANCIA DE LA CONTABILIDAD</dc:title>
  <dc:creator>Jose ramon</dc:creator>
  <cp:lastModifiedBy>Jose ramon</cp:lastModifiedBy>
  <cp:revision>4</cp:revision>
  <dcterms:created xsi:type="dcterms:W3CDTF">2012-02-21T00:55:15Z</dcterms:created>
  <dcterms:modified xsi:type="dcterms:W3CDTF">2012-02-21T01:33:42Z</dcterms:modified>
</cp:coreProperties>
</file>