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5F12BF-5548-4002-A2EF-1D9612C0B66B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7ABF967-4CFB-4318-9B33-377403AA43D6}">
      <dgm:prSet phldrT="[Texto]" custT="1"/>
      <dgm:spPr/>
      <dgm:t>
        <a:bodyPr/>
        <a:lstStyle/>
        <a:p>
          <a:r>
            <a:rPr lang="es-MX" sz="3200" dirty="0" smtClean="0"/>
            <a:t>contabilidad</a:t>
          </a:r>
          <a:endParaRPr lang="es-MX" sz="3200" dirty="0"/>
        </a:p>
      </dgm:t>
    </dgm:pt>
    <dgm:pt modelId="{0FC0B629-AA99-4D76-9C68-C5221B137ED7}" type="parTrans" cxnId="{2994EC5C-2D17-45F2-A0C7-535F9F8B4BBC}">
      <dgm:prSet/>
      <dgm:spPr/>
      <dgm:t>
        <a:bodyPr/>
        <a:lstStyle/>
        <a:p>
          <a:endParaRPr lang="es-MX"/>
        </a:p>
      </dgm:t>
    </dgm:pt>
    <dgm:pt modelId="{D4BA8DD5-5B14-48A3-873B-891CE209183C}" type="sibTrans" cxnId="{2994EC5C-2D17-45F2-A0C7-535F9F8B4BBC}">
      <dgm:prSet/>
      <dgm:spPr/>
      <dgm:t>
        <a:bodyPr/>
        <a:lstStyle/>
        <a:p>
          <a:endParaRPr lang="es-MX"/>
        </a:p>
      </dgm:t>
    </dgm:pt>
    <dgm:pt modelId="{8E49A46E-540D-4FF8-B8FD-7BEEADA60B2F}" type="asst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características</a:t>
          </a:r>
          <a:endParaRPr lang="es-MX" dirty="0">
            <a:solidFill>
              <a:schemeClr val="tx1"/>
            </a:solidFill>
          </a:endParaRPr>
        </a:p>
      </dgm:t>
    </dgm:pt>
    <dgm:pt modelId="{C980485E-6474-45A1-9FCE-549BBC8085F2}" type="parTrans" cxnId="{B1F31A5F-52FB-4785-9114-478E3E292F98}">
      <dgm:prSet/>
      <dgm:spPr/>
      <dgm:t>
        <a:bodyPr/>
        <a:lstStyle/>
        <a:p>
          <a:endParaRPr lang="es-MX"/>
        </a:p>
      </dgm:t>
    </dgm:pt>
    <dgm:pt modelId="{7D125A17-8BBC-4CA8-8108-A6D73E18127F}" type="sibTrans" cxnId="{B1F31A5F-52FB-4785-9114-478E3E292F98}">
      <dgm:prSet/>
      <dgm:spPr/>
      <dgm:t>
        <a:bodyPr/>
        <a:lstStyle/>
        <a:p>
          <a:endParaRPr lang="es-MX"/>
        </a:p>
      </dgm:t>
    </dgm:pt>
    <dgm:pt modelId="{366C8ACC-2BC9-4E6E-9ECA-7E03649203A5}">
      <dgm:prSet phldrT="[Texto]"/>
      <dgm:spPr/>
      <dgm:t>
        <a:bodyPr/>
        <a:lstStyle/>
        <a:p>
          <a:r>
            <a:rPr lang="es-MX" dirty="0" err="1" smtClean="0">
              <a:solidFill>
                <a:schemeClr val="tx1"/>
              </a:solidFill>
            </a:rPr>
            <a:t>significacion</a:t>
          </a:r>
          <a:endParaRPr lang="es-MX" dirty="0">
            <a:solidFill>
              <a:schemeClr val="tx1"/>
            </a:solidFill>
          </a:endParaRPr>
        </a:p>
      </dgm:t>
    </dgm:pt>
    <dgm:pt modelId="{0740AA2E-8BF5-486C-9426-92152864DB72}" type="parTrans" cxnId="{CBFD1078-28C3-472F-855C-22FDC40B3D99}">
      <dgm:prSet/>
      <dgm:spPr/>
      <dgm:t>
        <a:bodyPr/>
        <a:lstStyle/>
        <a:p>
          <a:endParaRPr lang="es-MX"/>
        </a:p>
      </dgm:t>
    </dgm:pt>
    <dgm:pt modelId="{41CFBED3-FB70-4A50-8FEE-E571BE602259}" type="sibTrans" cxnId="{CBFD1078-28C3-472F-855C-22FDC40B3D99}">
      <dgm:prSet/>
      <dgm:spPr/>
      <dgm:t>
        <a:bodyPr/>
        <a:lstStyle/>
        <a:p>
          <a:endParaRPr lang="es-MX"/>
        </a:p>
      </dgm:t>
    </dgm:pt>
    <dgm:pt modelId="{C477BE7E-4D83-4386-9351-EDC8AE596CED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Veracidad</a:t>
          </a:r>
          <a:endParaRPr lang="es-MX" dirty="0">
            <a:solidFill>
              <a:schemeClr val="tx1"/>
            </a:solidFill>
          </a:endParaRPr>
        </a:p>
      </dgm:t>
    </dgm:pt>
    <dgm:pt modelId="{FADFC3F8-9DD9-4395-B29C-0F082501E1AF}" type="parTrans" cxnId="{146226FF-0314-4EC2-A88A-713786FCD185}">
      <dgm:prSet/>
      <dgm:spPr/>
      <dgm:t>
        <a:bodyPr/>
        <a:lstStyle/>
        <a:p>
          <a:endParaRPr lang="es-MX"/>
        </a:p>
      </dgm:t>
    </dgm:pt>
    <dgm:pt modelId="{E8114C0A-15DF-478F-8512-B9FF33332433}" type="sibTrans" cxnId="{146226FF-0314-4EC2-A88A-713786FCD185}">
      <dgm:prSet/>
      <dgm:spPr/>
      <dgm:t>
        <a:bodyPr/>
        <a:lstStyle/>
        <a:p>
          <a:endParaRPr lang="es-MX"/>
        </a:p>
      </dgm:t>
    </dgm:pt>
    <dgm:pt modelId="{A312BF26-B729-4AA6-A6EE-02E9925C59B7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utilidad</a:t>
          </a:r>
          <a:endParaRPr lang="es-MX" dirty="0">
            <a:solidFill>
              <a:schemeClr val="tx1"/>
            </a:solidFill>
          </a:endParaRPr>
        </a:p>
      </dgm:t>
    </dgm:pt>
    <dgm:pt modelId="{A88E850E-685D-4617-8F37-268BCDBD309D}" type="sibTrans" cxnId="{337F482E-0AB3-4E3A-AF0D-52F1F3885BEF}">
      <dgm:prSet/>
      <dgm:spPr/>
      <dgm:t>
        <a:bodyPr/>
        <a:lstStyle/>
        <a:p>
          <a:endParaRPr lang="es-MX"/>
        </a:p>
      </dgm:t>
    </dgm:pt>
    <dgm:pt modelId="{924A4EFD-1FF2-4C25-BC85-9F90BA280579}" type="parTrans" cxnId="{337F482E-0AB3-4E3A-AF0D-52F1F3885BEF}">
      <dgm:prSet/>
      <dgm:spPr/>
      <dgm:t>
        <a:bodyPr/>
        <a:lstStyle/>
        <a:p>
          <a:endParaRPr lang="es-MX"/>
        </a:p>
      </dgm:t>
    </dgm:pt>
    <dgm:pt modelId="{3A4A6C55-5935-442E-A5DB-ADC84747D016}">
      <dgm:prSet phldrT="[Texto]"/>
      <dgm:spPr/>
      <dgm:t>
        <a:bodyPr/>
        <a:lstStyle/>
        <a:p>
          <a:r>
            <a:rPr lang="es-MX" dirty="0" err="1" smtClean="0">
              <a:solidFill>
                <a:schemeClr val="tx1"/>
              </a:solidFill>
            </a:rPr>
            <a:t>Comparabilidad</a:t>
          </a:r>
          <a:endParaRPr lang="es-MX" dirty="0">
            <a:solidFill>
              <a:schemeClr val="tx1"/>
            </a:solidFill>
          </a:endParaRPr>
        </a:p>
      </dgm:t>
    </dgm:pt>
    <dgm:pt modelId="{8C94A6B5-4FEB-4295-8166-0431E5EC898B}" type="parTrans" cxnId="{D2ECDE64-4634-441F-877F-F66A47FFCA5D}">
      <dgm:prSet/>
      <dgm:spPr/>
      <dgm:t>
        <a:bodyPr/>
        <a:lstStyle/>
        <a:p>
          <a:endParaRPr lang="es-MX"/>
        </a:p>
      </dgm:t>
    </dgm:pt>
    <dgm:pt modelId="{84CCF946-F346-4AD5-89BA-C01D1F031935}" type="sibTrans" cxnId="{D2ECDE64-4634-441F-877F-F66A47FFCA5D}">
      <dgm:prSet/>
      <dgm:spPr/>
      <dgm:t>
        <a:bodyPr/>
        <a:lstStyle/>
        <a:p>
          <a:endParaRPr lang="es-MX"/>
        </a:p>
      </dgm:t>
    </dgm:pt>
    <dgm:pt modelId="{A26E222A-DD57-474C-8262-BB7D48FD1039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Oportunidad</a:t>
          </a:r>
          <a:endParaRPr lang="es-MX" dirty="0">
            <a:solidFill>
              <a:schemeClr val="tx1"/>
            </a:solidFill>
          </a:endParaRPr>
        </a:p>
      </dgm:t>
    </dgm:pt>
    <dgm:pt modelId="{ACA2DCE5-DDB4-4B4B-8F5C-8BF7663FC2E9}" type="parTrans" cxnId="{57709E59-A450-4FC5-BAC7-8E64B101C34E}">
      <dgm:prSet/>
      <dgm:spPr/>
      <dgm:t>
        <a:bodyPr/>
        <a:lstStyle/>
        <a:p>
          <a:endParaRPr lang="es-MX"/>
        </a:p>
      </dgm:t>
    </dgm:pt>
    <dgm:pt modelId="{852B2652-D2F8-411E-A9B6-20E3D6A6D779}" type="sibTrans" cxnId="{57709E59-A450-4FC5-BAC7-8E64B101C34E}">
      <dgm:prSet/>
      <dgm:spPr/>
      <dgm:t>
        <a:bodyPr/>
        <a:lstStyle/>
        <a:p>
          <a:endParaRPr lang="es-MX"/>
        </a:p>
      </dgm:t>
    </dgm:pt>
    <dgm:pt modelId="{4F249A90-5DCF-4792-BCB0-5EF8607E6502}" type="pres">
      <dgm:prSet presAssocID="{B35F12BF-5548-4002-A2EF-1D9612C0B6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1C866C3-757D-4F24-9424-9D5880234B0F}" type="pres">
      <dgm:prSet presAssocID="{B7ABF967-4CFB-4318-9B33-377403AA43D6}" presName="hierRoot1" presStyleCnt="0">
        <dgm:presLayoutVars>
          <dgm:hierBranch val="init"/>
        </dgm:presLayoutVars>
      </dgm:prSet>
      <dgm:spPr/>
    </dgm:pt>
    <dgm:pt modelId="{54762747-EDE0-42DE-AD95-EF87EB7BF452}" type="pres">
      <dgm:prSet presAssocID="{B7ABF967-4CFB-4318-9B33-377403AA43D6}" presName="rootComposite1" presStyleCnt="0"/>
      <dgm:spPr/>
    </dgm:pt>
    <dgm:pt modelId="{BFA8FF5C-7106-41FF-82CC-6C9D726BEC73}" type="pres">
      <dgm:prSet presAssocID="{B7ABF967-4CFB-4318-9B33-377403AA43D6}" presName="rootText1" presStyleLbl="node0" presStyleIdx="0" presStyleCnt="1" custScaleX="151856">
        <dgm:presLayoutVars>
          <dgm:chPref val="3"/>
        </dgm:presLayoutVars>
      </dgm:prSet>
      <dgm:spPr/>
    </dgm:pt>
    <dgm:pt modelId="{49B5AD7E-4F9C-44F9-B827-91306C744A6B}" type="pres">
      <dgm:prSet presAssocID="{B7ABF967-4CFB-4318-9B33-377403AA43D6}" presName="rootConnector1" presStyleLbl="node1" presStyleIdx="0" presStyleCnt="0"/>
      <dgm:spPr/>
    </dgm:pt>
    <dgm:pt modelId="{9F5D7AE2-876E-4074-B521-086913CAE8A8}" type="pres">
      <dgm:prSet presAssocID="{B7ABF967-4CFB-4318-9B33-377403AA43D6}" presName="hierChild2" presStyleCnt="0"/>
      <dgm:spPr/>
    </dgm:pt>
    <dgm:pt modelId="{323EA75B-EE40-442D-A2D3-9108D775EDF6}" type="pres">
      <dgm:prSet presAssocID="{924A4EFD-1FF2-4C25-BC85-9F90BA280579}" presName="Name37" presStyleLbl="parChTrans1D2" presStyleIdx="0" presStyleCnt="6"/>
      <dgm:spPr/>
    </dgm:pt>
    <dgm:pt modelId="{95A5D5E9-2D8D-4EB5-B681-218E570A9857}" type="pres">
      <dgm:prSet presAssocID="{A312BF26-B729-4AA6-A6EE-02E9925C59B7}" presName="hierRoot2" presStyleCnt="0">
        <dgm:presLayoutVars>
          <dgm:hierBranch val="init"/>
        </dgm:presLayoutVars>
      </dgm:prSet>
      <dgm:spPr/>
    </dgm:pt>
    <dgm:pt modelId="{B1004112-C206-411A-8807-42B3EDB232EE}" type="pres">
      <dgm:prSet presAssocID="{A312BF26-B729-4AA6-A6EE-02E9925C59B7}" presName="rootComposite" presStyleCnt="0"/>
      <dgm:spPr/>
    </dgm:pt>
    <dgm:pt modelId="{0018E187-FFED-430E-8449-B5B0D98E3054}" type="pres">
      <dgm:prSet presAssocID="{A312BF26-B729-4AA6-A6EE-02E9925C59B7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ABC11DE-286C-44FF-A81B-60170CD38D5F}" type="pres">
      <dgm:prSet presAssocID="{A312BF26-B729-4AA6-A6EE-02E9925C59B7}" presName="rootConnector" presStyleLbl="node2" presStyleIdx="0" presStyleCnt="5"/>
      <dgm:spPr/>
    </dgm:pt>
    <dgm:pt modelId="{36702BBF-6B14-47EF-839B-48CF31589F5C}" type="pres">
      <dgm:prSet presAssocID="{A312BF26-B729-4AA6-A6EE-02E9925C59B7}" presName="hierChild4" presStyleCnt="0"/>
      <dgm:spPr/>
    </dgm:pt>
    <dgm:pt modelId="{4DCCBC0D-1228-4BDA-BA3F-FFE68961B0B9}" type="pres">
      <dgm:prSet presAssocID="{A312BF26-B729-4AA6-A6EE-02E9925C59B7}" presName="hierChild5" presStyleCnt="0"/>
      <dgm:spPr/>
    </dgm:pt>
    <dgm:pt modelId="{8A841924-5A38-451A-8359-7C43A21300E4}" type="pres">
      <dgm:prSet presAssocID="{0740AA2E-8BF5-486C-9426-92152864DB72}" presName="Name37" presStyleLbl="parChTrans1D2" presStyleIdx="1" presStyleCnt="6"/>
      <dgm:spPr/>
    </dgm:pt>
    <dgm:pt modelId="{3E346334-3557-4507-AE5A-579791B9E515}" type="pres">
      <dgm:prSet presAssocID="{366C8ACC-2BC9-4E6E-9ECA-7E03649203A5}" presName="hierRoot2" presStyleCnt="0">
        <dgm:presLayoutVars>
          <dgm:hierBranch val="init"/>
        </dgm:presLayoutVars>
      </dgm:prSet>
      <dgm:spPr/>
    </dgm:pt>
    <dgm:pt modelId="{2A8ADECF-E548-47DB-8261-6F7C5BEE6BD5}" type="pres">
      <dgm:prSet presAssocID="{366C8ACC-2BC9-4E6E-9ECA-7E03649203A5}" presName="rootComposite" presStyleCnt="0"/>
      <dgm:spPr/>
    </dgm:pt>
    <dgm:pt modelId="{291142EB-61D2-4A5D-9A28-468F60B7AA0D}" type="pres">
      <dgm:prSet presAssocID="{366C8ACC-2BC9-4E6E-9ECA-7E03649203A5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B523EB8-68E5-4545-852C-4B98D5710305}" type="pres">
      <dgm:prSet presAssocID="{366C8ACC-2BC9-4E6E-9ECA-7E03649203A5}" presName="rootConnector" presStyleLbl="node2" presStyleIdx="1" presStyleCnt="5"/>
      <dgm:spPr/>
    </dgm:pt>
    <dgm:pt modelId="{39DF6418-C4EA-4625-9237-5FF30BDF862A}" type="pres">
      <dgm:prSet presAssocID="{366C8ACC-2BC9-4E6E-9ECA-7E03649203A5}" presName="hierChild4" presStyleCnt="0"/>
      <dgm:spPr/>
    </dgm:pt>
    <dgm:pt modelId="{9BEBB0EC-BAA1-4FB6-9480-7B4F595ED2C4}" type="pres">
      <dgm:prSet presAssocID="{366C8ACC-2BC9-4E6E-9ECA-7E03649203A5}" presName="hierChild5" presStyleCnt="0"/>
      <dgm:spPr/>
    </dgm:pt>
    <dgm:pt modelId="{B8F3DEA2-2C11-46F8-840A-5AA0D6E7D3E7}" type="pres">
      <dgm:prSet presAssocID="{FADFC3F8-9DD9-4395-B29C-0F082501E1AF}" presName="Name37" presStyleLbl="parChTrans1D2" presStyleIdx="2" presStyleCnt="6"/>
      <dgm:spPr/>
    </dgm:pt>
    <dgm:pt modelId="{5126AA1E-FC35-4821-B09E-57705DFC0012}" type="pres">
      <dgm:prSet presAssocID="{C477BE7E-4D83-4386-9351-EDC8AE596CED}" presName="hierRoot2" presStyleCnt="0">
        <dgm:presLayoutVars>
          <dgm:hierBranch val="init"/>
        </dgm:presLayoutVars>
      </dgm:prSet>
      <dgm:spPr/>
    </dgm:pt>
    <dgm:pt modelId="{C587EAC2-FFD0-49B6-964B-1CBCB44CE578}" type="pres">
      <dgm:prSet presAssocID="{C477BE7E-4D83-4386-9351-EDC8AE596CED}" presName="rootComposite" presStyleCnt="0"/>
      <dgm:spPr/>
    </dgm:pt>
    <dgm:pt modelId="{875A6066-8A3A-4EC1-8468-9FADDABFD592}" type="pres">
      <dgm:prSet presAssocID="{C477BE7E-4D83-4386-9351-EDC8AE596CED}" presName="rootText" presStyleLbl="node2" presStyleIdx="2" presStyleCnt="5">
        <dgm:presLayoutVars>
          <dgm:chPref val="3"/>
        </dgm:presLayoutVars>
      </dgm:prSet>
      <dgm:spPr/>
    </dgm:pt>
    <dgm:pt modelId="{297BE142-EFD1-4B54-83CF-7E88A80F486B}" type="pres">
      <dgm:prSet presAssocID="{C477BE7E-4D83-4386-9351-EDC8AE596CED}" presName="rootConnector" presStyleLbl="node2" presStyleIdx="2" presStyleCnt="5"/>
      <dgm:spPr/>
    </dgm:pt>
    <dgm:pt modelId="{FBB5F6ED-46A2-4DE5-8DCA-1817C200440B}" type="pres">
      <dgm:prSet presAssocID="{C477BE7E-4D83-4386-9351-EDC8AE596CED}" presName="hierChild4" presStyleCnt="0"/>
      <dgm:spPr/>
    </dgm:pt>
    <dgm:pt modelId="{B80875D4-973B-46E2-8E6E-8F10172F5FC8}" type="pres">
      <dgm:prSet presAssocID="{C477BE7E-4D83-4386-9351-EDC8AE596CED}" presName="hierChild5" presStyleCnt="0"/>
      <dgm:spPr/>
    </dgm:pt>
    <dgm:pt modelId="{7FAB4202-3388-41BA-A6A1-86CAC30194F9}" type="pres">
      <dgm:prSet presAssocID="{8C94A6B5-4FEB-4295-8166-0431E5EC898B}" presName="Name37" presStyleLbl="parChTrans1D2" presStyleIdx="3" presStyleCnt="6"/>
      <dgm:spPr/>
    </dgm:pt>
    <dgm:pt modelId="{14E1942F-DE0E-48CD-A5D9-613F31DCA732}" type="pres">
      <dgm:prSet presAssocID="{3A4A6C55-5935-442E-A5DB-ADC84747D016}" presName="hierRoot2" presStyleCnt="0">
        <dgm:presLayoutVars>
          <dgm:hierBranch val="init"/>
        </dgm:presLayoutVars>
      </dgm:prSet>
      <dgm:spPr/>
    </dgm:pt>
    <dgm:pt modelId="{9B422804-34B2-48EF-8AC6-19E304381E80}" type="pres">
      <dgm:prSet presAssocID="{3A4A6C55-5935-442E-A5DB-ADC84747D016}" presName="rootComposite" presStyleCnt="0"/>
      <dgm:spPr/>
    </dgm:pt>
    <dgm:pt modelId="{FECB890B-09A1-4E6E-9EF0-C95A75224CE1}" type="pres">
      <dgm:prSet presAssocID="{3A4A6C55-5935-442E-A5DB-ADC84747D016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097707-53A4-4E83-8938-12547BC063ED}" type="pres">
      <dgm:prSet presAssocID="{3A4A6C55-5935-442E-A5DB-ADC84747D016}" presName="rootConnector" presStyleLbl="node2" presStyleIdx="3" presStyleCnt="5"/>
      <dgm:spPr/>
    </dgm:pt>
    <dgm:pt modelId="{FDE78AAA-5A9F-4544-A3A2-B3B551034991}" type="pres">
      <dgm:prSet presAssocID="{3A4A6C55-5935-442E-A5DB-ADC84747D016}" presName="hierChild4" presStyleCnt="0"/>
      <dgm:spPr/>
    </dgm:pt>
    <dgm:pt modelId="{088D170A-EEED-499A-B376-FCAA2FDC8EB3}" type="pres">
      <dgm:prSet presAssocID="{3A4A6C55-5935-442E-A5DB-ADC84747D016}" presName="hierChild5" presStyleCnt="0"/>
      <dgm:spPr/>
    </dgm:pt>
    <dgm:pt modelId="{C4DDF6AF-7084-44A3-9FCC-CDD4F0CD2EE8}" type="pres">
      <dgm:prSet presAssocID="{ACA2DCE5-DDB4-4B4B-8F5C-8BF7663FC2E9}" presName="Name37" presStyleLbl="parChTrans1D2" presStyleIdx="4" presStyleCnt="6"/>
      <dgm:spPr/>
    </dgm:pt>
    <dgm:pt modelId="{648B896C-0DD7-47FE-B1D5-51D70C493BFF}" type="pres">
      <dgm:prSet presAssocID="{A26E222A-DD57-474C-8262-BB7D48FD1039}" presName="hierRoot2" presStyleCnt="0">
        <dgm:presLayoutVars>
          <dgm:hierBranch val="init"/>
        </dgm:presLayoutVars>
      </dgm:prSet>
      <dgm:spPr/>
    </dgm:pt>
    <dgm:pt modelId="{40425A9A-D278-480E-9AC4-77A7CA9460C3}" type="pres">
      <dgm:prSet presAssocID="{A26E222A-DD57-474C-8262-BB7D48FD1039}" presName="rootComposite" presStyleCnt="0"/>
      <dgm:spPr/>
    </dgm:pt>
    <dgm:pt modelId="{7F2766EE-ADA7-4E0F-8CA1-004833E96AA5}" type="pres">
      <dgm:prSet presAssocID="{A26E222A-DD57-474C-8262-BB7D48FD1039}" presName="rootText" presStyleLbl="node2" presStyleIdx="4" presStyleCnt="5">
        <dgm:presLayoutVars>
          <dgm:chPref val="3"/>
        </dgm:presLayoutVars>
      </dgm:prSet>
      <dgm:spPr/>
    </dgm:pt>
    <dgm:pt modelId="{64F6E65E-C544-4924-A4D9-5F34AACF0B32}" type="pres">
      <dgm:prSet presAssocID="{A26E222A-DD57-474C-8262-BB7D48FD1039}" presName="rootConnector" presStyleLbl="node2" presStyleIdx="4" presStyleCnt="5"/>
      <dgm:spPr/>
    </dgm:pt>
    <dgm:pt modelId="{7C5D45C9-30FF-4899-A84D-9BCF02480B13}" type="pres">
      <dgm:prSet presAssocID="{A26E222A-DD57-474C-8262-BB7D48FD1039}" presName="hierChild4" presStyleCnt="0"/>
      <dgm:spPr/>
    </dgm:pt>
    <dgm:pt modelId="{84892451-4F72-49CD-B907-1345F8A7A68E}" type="pres">
      <dgm:prSet presAssocID="{A26E222A-DD57-474C-8262-BB7D48FD1039}" presName="hierChild5" presStyleCnt="0"/>
      <dgm:spPr/>
    </dgm:pt>
    <dgm:pt modelId="{8C2EF95F-8EC8-4013-A2DE-F4B4F019C5D9}" type="pres">
      <dgm:prSet presAssocID="{B7ABF967-4CFB-4318-9B33-377403AA43D6}" presName="hierChild3" presStyleCnt="0"/>
      <dgm:spPr/>
    </dgm:pt>
    <dgm:pt modelId="{97364604-FFBB-4DBB-A14B-0C47D602E3D7}" type="pres">
      <dgm:prSet presAssocID="{C980485E-6474-45A1-9FCE-549BBC8085F2}" presName="Name111" presStyleLbl="parChTrans1D2" presStyleIdx="5" presStyleCnt="6"/>
      <dgm:spPr/>
    </dgm:pt>
    <dgm:pt modelId="{78F20FA1-06F3-4A07-9BC5-8F4CDCDD7956}" type="pres">
      <dgm:prSet presAssocID="{8E49A46E-540D-4FF8-B8FD-7BEEADA60B2F}" presName="hierRoot3" presStyleCnt="0">
        <dgm:presLayoutVars>
          <dgm:hierBranch val="init"/>
        </dgm:presLayoutVars>
      </dgm:prSet>
      <dgm:spPr/>
    </dgm:pt>
    <dgm:pt modelId="{3C317FA6-4B73-47A1-8ED2-F063FF6B5A2D}" type="pres">
      <dgm:prSet presAssocID="{8E49A46E-540D-4FF8-B8FD-7BEEADA60B2F}" presName="rootComposite3" presStyleCnt="0"/>
      <dgm:spPr/>
    </dgm:pt>
    <dgm:pt modelId="{DCA34ECC-4025-4A1B-BD15-3480641A2CD3}" type="pres">
      <dgm:prSet presAssocID="{8E49A46E-540D-4FF8-B8FD-7BEEADA60B2F}" presName="rootText3" presStyleLbl="asst1" presStyleIdx="0" presStyleCnt="1">
        <dgm:presLayoutVars>
          <dgm:chPref val="3"/>
        </dgm:presLayoutVars>
      </dgm:prSet>
      <dgm:spPr/>
    </dgm:pt>
    <dgm:pt modelId="{F56E334F-35D9-46F3-A6D2-BD72A338F293}" type="pres">
      <dgm:prSet presAssocID="{8E49A46E-540D-4FF8-B8FD-7BEEADA60B2F}" presName="rootConnector3" presStyleLbl="asst1" presStyleIdx="0" presStyleCnt="1"/>
      <dgm:spPr/>
    </dgm:pt>
    <dgm:pt modelId="{CFB13268-F98E-42FD-A3BB-5C092512D14E}" type="pres">
      <dgm:prSet presAssocID="{8E49A46E-540D-4FF8-B8FD-7BEEADA60B2F}" presName="hierChild6" presStyleCnt="0"/>
      <dgm:spPr/>
    </dgm:pt>
    <dgm:pt modelId="{9C3003A8-57FA-4A4A-AB74-1C44B01A1A7A}" type="pres">
      <dgm:prSet presAssocID="{8E49A46E-540D-4FF8-B8FD-7BEEADA60B2F}" presName="hierChild7" presStyleCnt="0"/>
      <dgm:spPr/>
    </dgm:pt>
  </dgm:ptLst>
  <dgm:cxnLst>
    <dgm:cxn modelId="{706AEAAD-95CF-4E60-9C6F-3A40B550604E}" type="presOf" srcId="{B7ABF967-4CFB-4318-9B33-377403AA43D6}" destId="{BFA8FF5C-7106-41FF-82CC-6C9D726BEC73}" srcOrd="0" destOrd="0" presId="urn:microsoft.com/office/officeart/2005/8/layout/orgChart1"/>
    <dgm:cxn modelId="{E46D38E5-58EF-4FE8-8054-D4F38E288126}" type="presOf" srcId="{3A4A6C55-5935-442E-A5DB-ADC84747D016}" destId="{A6097707-53A4-4E83-8938-12547BC063ED}" srcOrd="1" destOrd="0" presId="urn:microsoft.com/office/officeart/2005/8/layout/orgChart1"/>
    <dgm:cxn modelId="{B3E4315C-F916-4461-8EC7-0E8C7A39AF15}" type="presOf" srcId="{8C94A6B5-4FEB-4295-8166-0431E5EC898B}" destId="{7FAB4202-3388-41BA-A6A1-86CAC30194F9}" srcOrd="0" destOrd="0" presId="urn:microsoft.com/office/officeart/2005/8/layout/orgChart1"/>
    <dgm:cxn modelId="{796BE88F-8E7E-4CCF-B69F-B4E9F656B82E}" type="presOf" srcId="{366C8ACC-2BC9-4E6E-9ECA-7E03649203A5}" destId="{DB523EB8-68E5-4545-852C-4B98D5710305}" srcOrd="1" destOrd="0" presId="urn:microsoft.com/office/officeart/2005/8/layout/orgChart1"/>
    <dgm:cxn modelId="{D7FB79FA-FC1F-499E-975F-785EA33AB143}" type="presOf" srcId="{C477BE7E-4D83-4386-9351-EDC8AE596CED}" destId="{875A6066-8A3A-4EC1-8468-9FADDABFD592}" srcOrd="0" destOrd="0" presId="urn:microsoft.com/office/officeart/2005/8/layout/orgChart1"/>
    <dgm:cxn modelId="{337F482E-0AB3-4E3A-AF0D-52F1F3885BEF}" srcId="{B7ABF967-4CFB-4318-9B33-377403AA43D6}" destId="{A312BF26-B729-4AA6-A6EE-02E9925C59B7}" srcOrd="1" destOrd="0" parTransId="{924A4EFD-1FF2-4C25-BC85-9F90BA280579}" sibTransId="{A88E850E-685D-4617-8F37-268BCDBD309D}"/>
    <dgm:cxn modelId="{C9772C25-EC0E-4D2E-A27B-A94B4600286B}" type="presOf" srcId="{A312BF26-B729-4AA6-A6EE-02E9925C59B7}" destId="{9ABC11DE-286C-44FF-A81B-60170CD38D5F}" srcOrd="1" destOrd="0" presId="urn:microsoft.com/office/officeart/2005/8/layout/orgChart1"/>
    <dgm:cxn modelId="{21BAAB52-A4CF-4AB0-AC52-E8E347C32745}" type="presOf" srcId="{A26E222A-DD57-474C-8262-BB7D48FD1039}" destId="{64F6E65E-C544-4924-A4D9-5F34AACF0B32}" srcOrd="1" destOrd="0" presId="urn:microsoft.com/office/officeart/2005/8/layout/orgChart1"/>
    <dgm:cxn modelId="{AE0FCA4F-2CA1-44E3-B470-E6F4E3596C25}" type="presOf" srcId="{366C8ACC-2BC9-4E6E-9ECA-7E03649203A5}" destId="{291142EB-61D2-4A5D-9A28-468F60B7AA0D}" srcOrd="0" destOrd="0" presId="urn:microsoft.com/office/officeart/2005/8/layout/orgChart1"/>
    <dgm:cxn modelId="{BF3F3D2F-8F51-43CD-9424-8EDF8B6D2377}" type="presOf" srcId="{ACA2DCE5-DDB4-4B4B-8F5C-8BF7663FC2E9}" destId="{C4DDF6AF-7084-44A3-9FCC-CDD4F0CD2EE8}" srcOrd="0" destOrd="0" presId="urn:microsoft.com/office/officeart/2005/8/layout/orgChart1"/>
    <dgm:cxn modelId="{DAAED498-7E5A-44C2-8549-8F6766A8A2E4}" type="presOf" srcId="{0740AA2E-8BF5-486C-9426-92152864DB72}" destId="{8A841924-5A38-451A-8359-7C43A21300E4}" srcOrd="0" destOrd="0" presId="urn:microsoft.com/office/officeart/2005/8/layout/orgChart1"/>
    <dgm:cxn modelId="{B044B42F-2EBF-41A8-8AF2-2A2E0D72A2B0}" type="presOf" srcId="{A312BF26-B729-4AA6-A6EE-02E9925C59B7}" destId="{0018E187-FFED-430E-8449-B5B0D98E3054}" srcOrd="0" destOrd="0" presId="urn:microsoft.com/office/officeart/2005/8/layout/orgChart1"/>
    <dgm:cxn modelId="{8DC4CE62-3A0D-4728-888A-6C7CC4A02D8E}" type="presOf" srcId="{3A4A6C55-5935-442E-A5DB-ADC84747D016}" destId="{FECB890B-09A1-4E6E-9EF0-C95A75224CE1}" srcOrd="0" destOrd="0" presId="urn:microsoft.com/office/officeart/2005/8/layout/orgChart1"/>
    <dgm:cxn modelId="{5BADA8D4-29AD-42E0-B143-B5B218148800}" type="presOf" srcId="{FADFC3F8-9DD9-4395-B29C-0F082501E1AF}" destId="{B8F3DEA2-2C11-46F8-840A-5AA0D6E7D3E7}" srcOrd="0" destOrd="0" presId="urn:microsoft.com/office/officeart/2005/8/layout/orgChart1"/>
    <dgm:cxn modelId="{CBFD1078-28C3-472F-855C-22FDC40B3D99}" srcId="{B7ABF967-4CFB-4318-9B33-377403AA43D6}" destId="{366C8ACC-2BC9-4E6E-9ECA-7E03649203A5}" srcOrd="2" destOrd="0" parTransId="{0740AA2E-8BF5-486C-9426-92152864DB72}" sibTransId="{41CFBED3-FB70-4A50-8FEE-E571BE602259}"/>
    <dgm:cxn modelId="{57709E59-A450-4FC5-BAC7-8E64B101C34E}" srcId="{B7ABF967-4CFB-4318-9B33-377403AA43D6}" destId="{A26E222A-DD57-474C-8262-BB7D48FD1039}" srcOrd="5" destOrd="0" parTransId="{ACA2DCE5-DDB4-4B4B-8F5C-8BF7663FC2E9}" sibTransId="{852B2652-D2F8-411E-A9B6-20E3D6A6D779}"/>
    <dgm:cxn modelId="{B1F31A5F-52FB-4785-9114-478E3E292F98}" srcId="{B7ABF967-4CFB-4318-9B33-377403AA43D6}" destId="{8E49A46E-540D-4FF8-B8FD-7BEEADA60B2F}" srcOrd="0" destOrd="0" parTransId="{C980485E-6474-45A1-9FCE-549BBC8085F2}" sibTransId="{7D125A17-8BBC-4CA8-8108-A6D73E18127F}"/>
    <dgm:cxn modelId="{649057B5-B16F-4F6B-A72D-E684C0F46B5C}" type="presOf" srcId="{A26E222A-DD57-474C-8262-BB7D48FD1039}" destId="{7F2766EE-ADA7-4E0F-8CA1-004833E96AA5}" srcOrd="0" destOrd="0" presId="urn:microsoft.com/office/officeart/2005/8/layout/orgChart1"/>
    <dgm:cxn modelId="{AC5F3E9C-FC77-41B2-A503-137683B4619A}" type="presOf" srcId="{B35F12BF-5548-4002-A2EF-1D9612C0B66B}" destId="{4F249A90-5DCF-4792-BCB0-5EF8607E6502}" srcOrd="0" destOrd="0" presId="urn:microsoft.com/office/officeart/2005/8/layout/orgChart1"/>
    <dgm:cxn modelId="{6545A1BD-729F-488C-8694-98C0D8666692}" type="presOf" srcId="{C980485E-6474-45A1-9FCE-549BBC8085F2}" destId="{97364604-FFBB-4DBB-A14B-0C47D602E3D7}" srcOrd="0" destOrd="0" presId="urn:microsoft.com/office/officeart/2005/8/layout/orgChart1"/>
    <dgm:cxn modelId="{7B2895DA-3450-48DB-B20B-1D033A37B46E}" type="presOf" srcId="{8E49A46E-540D-4FF8-B8FD-7BEEADA60B2F}" destId="{F56E334F-35D9-46F3-A6D2-BD72A338F293}" srcOrd="1" destOrd="0" presId="urn:microsoft.com/office/officeart/2005/8/layout/orgChart1"/>
    <dgm:cxn modelId="{CC71317F-7913-4A14-A009-A946B78C01AD}" type="presOf" srcId="{B7ABF967-4CFB-4318-9B33-377403AA43D6}" destId="{49B5AD7E-4F9C-44F9-B827-91306C744A6B}" srcOrd="1" destOrd="0" presId="urn:microsoft.com/office/officeart/2005/8/layout/orgChart1"/>
    <dgm:cxn modelId="{146226FF-0314-4EC2-A88A-713786FCD185}" srcId="{B7ABF967-4CFB-4318-9B33-377403AA43D6}" destId="{C477BE7E-4D83-4386-9351-EDC8AE596CED}" srcOrd="3" destOrd="0" parTransId="{FADFC3F8-9DD9-4395-B29C-0F082501E1AF}" sibTransId="{E8114C0A-15DF-478F-8512-B9FF33332433}"/>
    <dgm:cxn modelId="{4BF9B981-21D4-4580-A6A4-4FC0E7A3F27C}" type="presOf" srcId="{924A4EFD-1FF2-4C25-BC85-9F90BA280579}" destId="{323EA75B-EE40-442D-A2D3-9108D775EDF6}" srcOrd="0" destOrd="0" presId="urn:microsoft.com/office/officeart/2005/8/layout/orgChart1"/>
    <dgm:cxn modelId="{D446B722-BCC4-48F9-907C-E8414333340F}" type="presOf" srcId="{C477BE7E-4D83-4386-9351-EDC8AE596CED}" destId="{297BE142-EFD1-4B54-83CF-7E88A80F486B}" srcOrd="1" destOrd="0" presId="urn:microsoft.com/office/officeart/2005/8/layout/orgChart1"/>
    <dgm:cxn modelId="{E346452D-96EE-4740-8B51-3D7BE9D1B093}" type="presOf" srcId="{8E49A46E-540D-4FF8-B8FD-7BEEADA60B2F}" destId="{DCA34ECC-4025-4A1B-BD15-3480641A2CD3}" srcOrd="0" destOrd="0" presId="urn:microsoft.com/office/officeart/2005/8/layout/orgChart1"/>
    <dgm:cxn modelId="{D2ECDE64-4634-441F-877F-F66A47FFCA5D}" srcId="{B7ABF967-4CFB-4318-9B33-377403AA43D6}" destId="{3A4A6C55-5935-442E-A5DB-ADC84747D016}" srcOrd="4" destOrd="0" parTransId="{8C94A6B5-4FEB-4295-8166-0431E5EC898B}" sibTransId="{84CCF946-F346-4AD5-89BA-C01D1F031935}"/>
    <dgm:cxn modelId="{2994EC5C-2D17-45F2-A0C7-535F9F8B4BBC}" srcId="{B35F12BF-5548-4002-A2EF-1D9612C0B66B}" destId="{B7ABF967-4CFB-4318-9B33-377403AA43D6}" srcOrd="0" destOrd="0" parTransId="{0FC0B629-AA99-4D76-9C68-C5221B137ED7}" sibTransId="{D4BA8DD5-5B14-48A3-873B-891CE209183C}"/>
    <dgm:cxn modelId="{EAD70E70-7199-4B41-B25E-E4273C8CCC1C}" type="presParOf" srcId="{4F249A90-5DCF-4792-BCB0-5EF8607E6502}" destId="{71C866C3-757D-4F24-9424-9D5880234B0F}" srcOrd="0" destOrd="0" presId="urn:microsoft.com/office/officeart/2005/8/layout/orgChart1"/>
    <dgm:cxn modelId="{DB586567-F5D0-4C15-AE2F-40ABEBF7D582}" type="presParOf" srcId="{71C866C3-757D-4F24-9424-9D5880234B0F}" destId="{54762747-EDE0-42DE-AD95-EF87EB7BF452}" srcOrd="0" destOrd="0" presId="urn:microsoft.com/office/officeart/2005/8/layout/orgChart1"/>
    <dgm:cxn modelId="{D8586268-DB6F-4B7D-AF8C-CC2E2E62D935}" type="presParOf" srcId="{54762747-EDE0-42DE-AD95-EF87EB7BF452}" destId="{BFA8FF5C-7106-41FF-82CC-6C9D726BEC73}" srcOrd="0" destOrd="0" presId="urn:microsoft.com/office/officeart/2005/8/layout/orgChart1"/>
    <dgm:cxn modelId="{FD628101-F8B4-4AD6-BDED-A6C24834CAEF}" type="presParOf" srcId="{54762747-EDE0-42DE-AD95-EF87EB7BF452}" destId="{49B5AD7E-4F9C-44F9-B827-91306C744A6B}" srcOrd="1" destOrd="0" presId="urn:microsoft.com/office/officeart/2005/8/layout/orgChart1"/>
    <dgm:cxn modelId="{EC8449F9-1E92-4869-A89A-786A10AB92ED}" type="presParOf" srcId="{71C866C3-757D-4F24-9424-9D5880234B0F}" destId="{9F5D7AE2-876E-4074-B521-086913CAE8A8}" srcOrd="1" destOrd="0" presId="urn:microsoft.com/office/officeart/2005/8/layout/orgChart1"/>
    <dgm:cxn modelId="{94FB86D9-F670-4184-9656-5D1BC6C4DDB2}" type="presParOf" srcId="{9F5D7AE2-876E-4074-B521-086913CAE8A8}" destId="{323EA75B-EE40-442D-A2D3-9108D775EDF6}" srcOrd="0" destOrd="0" presId="urn:microsoft.com/office/officeart/2005/8/layout/orgChart1"/>
    <dgm:cxn modelId="{6ADE868F-3A3C-43A1-99E0-D43684DFB516}" type="presParOf" srcId="{9F5D7AE2-876E-4074-B521-086913CAE8A8}" destId="{95A5D5E9-2D8D-4EB5-B681-218E570A9857}" srcOrd="1" destOrd="0" presId="urn:microsoft.com/office/officeart/2005/8/layout/orgChart1"/>
    <dgm:cxn modelId="{1A439932-AA81-447C-9B97-5CFDF6FBD953}" type="presParOf" srcId="{95A5D5E9-2D8D-4EB5-B681-218E570A9857}" destId="{B1004112-C206-411A-8807-42B3EDB232EE}" srcOrd="0" destOrd="0" presId="urn:microsoft.com/office/officeart/2005/8/layout/orgChart1"/>
    <dgm:cxn modelId="{3BC47782-148E-4062-BC9B-739ED22D2989}" type="presParOf" srcId="{B1004112-C206-411A-8807-42B3EDB232EE}" destId="{0018E187-FFED-430E-8449-B5B0D98E3054}" srcOrd="0" destOrd="0" presId="urn:microsoft.com/office/officeart/2005/8/layout/orgChart1"/>
    <dgm:cxn modelId="{7057B291-2C7B-41C8-9FF0-011EF6DAEFE7}" type="presParOf" srcId="{B1004112-C206-411A-8807-42B3EDB232EE}" destId="{9ABC11DE-286C-44FF-A81B-60170CD38D5F}" srcOrd="1" destOrd="0" presId="urn:microsoft.com/office/officeart/2005/8/layout/orgChart1"/>
    <dgm:cxn modelId="{79E186FD-4AC6-40F4-B20C-EA506E96ADA3}" type="presParOf" srcId="{95A5D5E9-2D8D-4EB5-B681-218E570A9857}" destId="{36702BBF-6B14-47EF-839B-48CF31589F5C}" srcOrd="1" destOrd="0" presId="urn:microsoft.com/office/officeart/2005/8/layout/orgChart1"/>
    <dgm:cxn modelId="{F61C062D-CEDD-4BBA-B5FB-4FD3FB9E13D1}" type="presParOf" srcId="{95A5D5E9-2D8D-4EB5-B681-218E570A9857}" destId="{4DCCBC0D-1228-4BDA-BA3F-FFE68961B0B9}" srcOrd="2" destOrd="0" presId="urn:microsoft.com/office/officeart/2005/8/layout/orgChart1"/>
    <dgm:cxn modelId="{C2070777-9C6D-4D6C-B00B-19646F7202DD}" type="presParOf" srcId="{9F5D7AE2-876E-4074-B521-086913CAE8A8}" destId="{8A841924-5A38-451A-8359-7C43A21300E4}" srcOrd="2" destOrd="0" presId="urn:microsoft.com/office/officeart/2005/8/layout/orgChart1"/>
    <dgm:cxn modelId="{9E706739-6843-4753-9597-72B098DDF0C8}" type="presParOf" srcId="{9F5D7AE2-876E-4074-B521-086913CAE8A8}" destId="{3E346334-3557-4507-AE5A-579791B9E515}" srcOrd="3" destOrd="0" presId="urn:microsoft.com/office/officeart/2005/8/layout/orgChart1"/>
    <dgm:cxn modelId="{B8859534-3B53-42AB-A608-5F0B6196143A}" type="presParOf" srcId="{3E346334-3557-4507-AE5A-579791B9E515}" destId="{2A8ADECF-E548-47DB-8261-6F7C5BEE6BD5}" srcOrd="0" destOrd="0" presId="urn:microsoft.com/office/officeart/2005/8/layout/orgChart1"/>
    <dgm:cxn modelId="{8EE0A375-4150-4A60-B382-29C0E1062B3C}" type="presParOf" srcId="{2A8ADECF-E548-47DB-8261-6F7C5BEE6BD5}" destId="{291142EB-61D2-4A5D-9A28-468F60B7AA0D}" srcOrd="0" destOrd="0" presId="urn:microsoft.com/office/officeart/2005/8/layout/orgChart1"/>
    <dgm:cxn modelId="{7CD49301-7D45-49B2-BDFA-5F70C6739EA6}" type="presParOf" srcId="{2A8ADECF-E548-47DB-8261-6F7C5BEE6BD5}" destId="{DB523EB8-68E5-4545-852C-4B98D5710305}" srcOrd="1" destOrd="0" presId="urn:microsoft.com/office/officeart/2005/8/layout/orgChart1"/>
    <dgm:cxn modelId="{F7B1DF15-1846-45B4-A603-2317CA6B763D}" type="presParOf" srcId="{3E346334-3557-4507-AE5A-579791B9E515}" destId="{39DF6418-C4EA-4625-9237-5FF30BDF862A}" srcOrd="1" destOrd="0" presId="urn:microsoft.com/office/officeart/2005/8/layout/orgChart1"/>
    <dgm:cxn modelId="{A02884DB-1407-476E-8647-C613D9D88AC7}" type="presParOf" srcId="{3E346334-3557-4507-AE5A-579791B9E515}" destId="{9BEBB0EC-BAA1-4FB6-9480-7B4F595ED2C4}" srcOrd="2" destOrd="0" presId="urn:microsoft.com/office/officeart/2005/8/layout/orgChart1"/>
    <dgm:cxn modelId="{2DC1C0C9-DB44-4C43-8E23-1B68E5DEE794}" type="presParOf" srcId="{9F5D7AE2-876E-4074-B521-086913CAE8A8}" destId="{B8F3DEA2-2C11-46F8-840A-5AA0D6E7D3E7}" srcOrd="4" destOrd="0" presId="urn:microsoft.com/office/officeart/2005/8/layout/orgChart1"/>
    <dgm:cxn modelId="{3C2F9572-810D-415F-A9B2-A2638F5F7385}" type="presParOf" srcId="{9F5D7AE2-876E-4074-B521-086913CAE8A8}" destId="{5126AA1E-FC35-4821-B09E-57705DFC0012}" srcOrd="5" destOrd="0" presId="urn:microsoft.com/office/officeart/2005/8/layout/orgChart1"/>
    <dgm:cxn modelId="{641FC75D-C42B-4586-84F2-1A2077B20EE7}" type="presParOf" srcId="{5126AA1E-FC35-4821-B09E-57705DFC0012}" destId="{C587EAC2-FFD0-49B6-964B-1CBCB44CE578}" srcOrd="0" destOrd="0" presId="urn:microsoft.com/office/officeart/2005/8/layout/orgChart1"/>
    <dgm:cxn modelId="{0B64F5D9-A1AF-4CEE-AEEC-E4774BEC404A}" type="presParOf" srcId="{C587EAC2-FFD0-49B6-964B-1CBCB44CE578}" destId="{875A6066-8A3A-4EC1-8468-9FADDABFD592}" srcOrd="0" destOrd="0" presId="urn:microsoft.com/office/officeart/2005/8/layout/orgChart1"/>
    <dgm:cxn modelId="{59355FC4-27E0-4521-9F06-A843FD259697}" type="presParOf" srcId="{C587EAC2-FFD0-49B6-964B-1CBCB44CE578}" destId="{297BE142-EFD1-4B54-83CF-7E88A80F486B}" srcOrd="1" destOrd="0" presId="urn:microsoft.com/office/officeart/2005/8/layout/orgChart1"/>
    <dgm:cxn modelId="{1217632B-7533-4FFD-96E3-AA77D12C193E}" type="presParOf" srcId="{5126AA1E-FC35-4821-B09E-57705DFC0012}" destId="{FBB5F6ED-46A2-4DE5-8DCA-1817C200440B}" srcOrd="1" destOrd="0" presId="urn:microsoft.com/office/officeart/2005/8/layout/orgChart1"/>
    <dgm:cxn modelId="{D85C3C08-0148-42CC-B182-C5D6A7BA0650}" type="presParOf" srcId="{5126AA1E-FC35-4821-B09E-57705DFC0012}" destId="{B80875D4-973B-46E2-8E6E-8F10172F5FC8}" srcOrd="2" destOrd="0" presId="urn:microsoft.com/office/officeart/2005/8/layout/orgChart1"/>
    <dgm:cxn modelId="{F04B69B4-9857-42B9-A3DE-E953E283C76F}" type="presParOf" srcId="{9F5D7AE2-876E-4074-B521-086913CAE8A8}" destId="{7FAB4202-3388-41BA-A6A1-86CAC30194F9}" srcOrd="6" destOrd="0" presId="urn:microsoft.com/office/officeart/2005/8/layout/orgChart1"/>
    <dgm:cxn modelId="{5C928326-56DF-4545-8437-B1C13FD78508}" type="presParOf" srcId="{9F5D7AE2-876E-4074-B521-086913CAE8A8}" destId="{14E1942F-DE0E-48CD-A5D9-613F31DCA732}" srcOrd="7" destOrd="0" presId="urn:microsoft.com/office/officeart/2005/8/layout/orgChart1"/>
    <dgm:cxn modelId="{E9AE3139-70B5-4651-BE78-95BC46532A30}" type="presParOf" srcId="{14E1942F-DE0E-48CD-A5D9-613F31DCA732}" destId="{9B422804-34B2-48EF-8AC6-19E304381E80}" srcOrd="0" destOrd="0" presId="urn:microsoft.com/office/officeart/2005/8/layout/orgChart1"/>
    <dgm:cxn modelId="{9D9477DC-1B63-4B3D-A856-D8FD5EDC6208}" type="presParOf" srcId="{9B422804-34B2-48EF-8AC6-19E304381E80}" destId="{FECB890B-09A1-4E6E-9EF0-C95A75224CE1}" srcOrd="0" destOrd="0" presId="urn:microsoft.com/office/officeart/2005/8/layout/orgChart1"/>
    <dgm:cxn modelId="{61E546C4-32C0-41A3-A780-3F3C99B49E3D}" type="presParOf" srcId="{9B422804-34B2-48EF-8AC6-19E304381E80}" destId="{A6097707-53A4-4E83-8938-12547BC063ED}" srcOrd="1" destOrd="0" presId="urn:microsoft.com/office/officeart/2005/8/layout/orgChart1"/>
    <dgm:cxn modelId="{C20D6FC9-A27D-4F1A-A1F3-E53411DBBFE4}" type="presParOf" srcId="{14E1942F-DE0E-48CD-A5D9-613F31DCA732}" destId="{FDE78AAA-5A9F-4544-A3A2-B3B551034991}" srcOrd="1" destOrd="0" presId="urn:microsoft.com/office/officeart/2005/8/layout/orgChart1"/>
    <dgm:cxn modelId="{A721ED70-A6B9-4F9B-BFDE-583B7F583645}" type="presParOf" srcId="{14E1942F-DE0E-48CD-A5D9-613F31DCA732}" destId="{088D170A-EEED-499A-B376-FCAA2FDC8EB3}" srcOrd="2" destOrd="0" presId="urn:microsoft.com/office/officeart/2005/8/layout/orgChart1"/>
    <dgm:cxn modelId="{892021FB-63FC-4FC5-9266-C2952EB35884}" type="presParOf" srcId="{9F5D7AE2-876E-4074-B521-086913CAE8A8}" destId="{C4DDF6AF-7084-44A3-9FCC-CDD4F0CD2EE8}" srcOrd="8" destOrd="0" presId="urn:microsoft.com/office/officeart/2005/8/layout/orgChart1"/>
    <dgm:cxn modelId="{2B4E5ABD-9349-4BB8-B6ED-7E9E71084E05}" type="presParOf" srcId="{9F5D7AE2-876E-4074-B521-086913CAE8A8}" destId="{648B896C-0DD7-47FE-B1D5-51D70C493BFF}" srcOrd="9" destOrd="0" presId="urn:microsoft.com/office/officeart/2005/8/layout/orgChart1"/>
    <dgm:cxn modelId="{3BC74260-0301-47E5-8CEF-7C9FB64E84F4}" type="presParOf" srcId="{648B896C-0DD7-47FE-B1D5-51D70C493BFF}" destId="{40425A9A-D278-480E-9AC4-77A7CA9460C3}" srcOrd="0" destOrd="0" presId="urn:microsoft.com/office/officeart/2005/8/layout/orgChart1"/>
    <dgm:cxn modelId="{078ACA70-FE81-44BE-A6A1-9EB477363A1E}" type="presParOf" srcId="{40425A9A-D278-480E-9AC4-77A7CA9460C3}" destId="{7F2766EE-ADA7-4E0F-8CA1-004833E96AA5}" srcOrd="0" destOrd="0" presId="urn:microsoft.com/office/officeart/2005/8/layout/orgChart1"/>
    <dgm:cxn modelId="{B3D5FAF8-9062-4413-9DE3-F8FCEABCCCE7}" type="presParOf" srcId="{40425A9A-D278-480E-9AC4-77A7CA9460C3}" destId="{64F6E65E-C544-4924-A4D9-5F34AACF0B32}" srcOrd="1" destOrd="0" presId="urn:microsoft.com/office/officeart/2005/8/layout/orgChart1"/>
    <dgm:cxn modelId="{6BCC344F-497B-450E-AF2D-EF3C219008E1}" type="presParOf" srcId="{648B896C-0DD7-47FE-B1D5-51D70C493BFF}" destId="{7C5D45C9-30FF-4899-A84D-9BCF02480B13}" srcOrd="1" destOrd="0" presId="urn:microsoft.com/office/officeart/2005/8/layout/orgChart1"/>
    <dgm:cxn modelId="{9E9E537C-59CA-4C3E-87A9-B46196460447}" type="presParOf" srcId="{648B896C-0DD7-47FE-B1D5-51D70C493BFF}" destId="{84892451-4F72-49CD-B907-1345F8A7A68E}" srcOrd="2" destOrd="0" presId="urn:microsoft.com/office/officeart/2005/8/layout/orgChart1"/>
    <dgm:cxn modelId="{E157232E-95A3-4EFD-8F80-DDE474208B2E}" type="presParOf" srcId="{71C866C3-757D-4F24-9424-9D5880234B0F}" destId="{8C2EF95F-8EC8-4013-A2DE-F4B4F019C5D9}" srcOrd="2" destOrd="0" presId="urn:microsoft.com/office/officeart/2005/8/layout/orgChart1"/>
    <dgm:cxn modelId="{5E1D4466-75D3-4353-B6AF-AEF3BC5CB457}" type="presParOf" srcId="{8C2EF95F-8EC8-4013-A2DE-F4B4F019C5D9}" destId="{97364604-FFBB-4DBB-A14B-0C47D602E3D7}" srcOrd="0" destOrd="0" presId="urn:microsoft.com/office/officeart/2005/8/layout/orgChart1"/>
    <dgm:cxn modelId="{AB583088-A081-4E6F-8BCB-BCA1D89ECDBF}" type="presParOf" srcId="{8C2EF95F-8EC8-4013-A2DE-F4B4F019C5D9}" destId="{78F20FA1-06F3-4A07-9BC5-8F4CDCDD7956}" srcOrd="1" destOrd="0" presId="urn:microsoft.com/office/officeart/2005/8/layout/orgChart1"/>
    <dgm:cxn modelId="{7095D9FE-16E3-43E4-A855-8BF6404D29BB}" type="presParOf" srcId="{78F20FA1-06F3-4A07-9BC5-8F4CDCDD7956}" destId="{3C317FA6-4B73-47A1-8ED2-F063FF6B5A2D}" srcOrd="0" destOrd="0" presId="urn:microsoft.com/office/officeart/2005/8/layout/orgChart1"/>
    <dgm:cxn modelId="{67309FB4-592B-47A7-AA92-CF4A531F6221}" type="presParOf" srcId="{3C317FA6-4B73-47A1-8ED2-F063FF6B5A2D}" destId="{DCA34ECC-4025-4A1B-BD15-3480641A2CD3}" srcOrd="0" destOrd="0" presId="urn:microsoft.com/office/officeart/2005/8/layout/orgChart1"/>
    <dgm:cxn modelId="{711EA08C-0FE1-4CB4-AACD-8ACC14DD0C38}" type="presParOf" srcId="{3C317FA6-4B73-47A1-8ED2-F063FF6B5A2D}" destId="{F56E334F-35D9-46F3-A6D2-BD72A338F293}" srcOrd="1" destOrd="0" presId="urn:microsoft.com/office/officeart/2005/8/layout/orgChart1"/>
    <dgm:cxn modelId="{EF5A5F8B-330B-40DD-8F6F-BA9E5147EF70}" type="presParOf" srcId="{78F20FA1-06F3-4A07-9BC5-8F4CDCDD7956}" destId="{CFB13268-F98E-42FD-A3BB-5C092512D14E}" srcOrd="1" destOrd="0" presId="urn:microsoft.com/office/officeart/2005/8/layout/orgChart1"/>
    <dgm:cxn modelId="{DE730679-486A-48FE-803C-61EC79DAEB7A}" type="presParOf" srcId="{78F20FA1-06F3-4A07-9BC5-8F4CDCDD7956}" destId="{9C3003A8-57FA-4A4A-AB74-1C44B01A1A7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364604-FFBB-4DBB-A14B-0C47D602E3D7}">
      <dsp:nvSpPr>
        <dsp:cNvPr id="0" name=""/>
        <dsp:cNvSpPr/>
      </dsp:nvSpPr>
      <dsp:spPr>
        <a:xfrm>
          <a:off x="3966861" y="2506548"/>
          <a:ext cx="147938" cy="648111"/>
        </a:xfrm>
        <a:custGeom>
          <a:avLst/>
          <a:gdLst/>
          <a:ahLst/>
          <a:cxnLst/>
          <a:rect l="0" t="0" r="0" b="0"/>
          <a:pathLst>
            <a:path>
              <a:moveTo>
                <a:pt x="147938" y="0"/>
              </a:moveTo>
              <a:lnTo>
                <a:pt x="147938" y="648111"/>
              </a:lnTo>
              <a:lnTo>
                <a:pt x="0" y="64811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DDF6AF-7084-44A3-9FCC-CDD4F0CD2EE8}">
      <dsp:nvSpPr>
        <dsp:cNvPr id="0" name=""/>
        <dsp:cNvSpPr/>
      </dsp:nvSpPr>
      <dsp:spPr>
        <a:xfrm>
          <a:off x="4114800" y="2506548"/>
          <a:ext cx="3409628" cy="1296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8283"/>
              </a:lnTo>
              <a:lnTo>
                <a:pt x="3409628" y="1148283"/>
              </a:lnTo>
              <a:lnTo>
                <a:pt x="3409628" y="1296222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B4202-3388-41BA-A6A1-86CAC30194F9}">
      <dsp:nvSpPr>
        <dsp:cNvPr id="0" name=""/>
        <dsp:cNvSpPr/>
      </dsp:nvSpPr>
      <dsp:spPr>
        <a:xfrm>
          <a:off x="4114800" y="2506548"/>
          <a:ext cx="1704814" cy="1296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8283"/>
              </a:lnTo>
              <a:lnTo>
                <a:pt x="1704814" y="1148283"/>
              </a:lnTo>
              <a:lnTo>
                <a:pt x="1704814" y="1296222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3DEA2-2C11-46F8-840A-5AA0D6E7D3E7}">
      <dsp:nvSpPr>
        <dsp:cNvPr id="0" name=""/>
        <dsp:cNvSpPr/>
      </dsp:nvSpPr>
      <dsp:spPr>
        <a:xfrm>
          <a:off x="4069080" y="2506548"/>
          <a:ext cx="91440" cy="12962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96222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41924-5A38-451A-8359-7C43A21300E4}">
      <dsp:nvSpPr>
        <dsp:cNvPr id="0" name=""/>
        <dsp:cNvSpPr/>
      </dsp:nvSpPr>
      <dsp:spPr>
        <a:xfrm>
          <a:off x="2409985" y="2506548"/>
          <a:ext cx="1704814" cy="1296222"/>
        </a:xfrm>
        <a:custGeom>
          <a:avLst/>
          <a:gdLst/>
          <a:ahLst/>
          <a:cxnLst/>
          <a:rect l="0" t="0" r="0" b="0"/>
          <a:pathLst>
            <a:path>
              <a:moveTo>
                <a:pt x="1704814" y="0"/>
              </a:moveTo>
              <a:lnTo>
                <a:pt x="1704814" y="1148283"/>
              </a:lnTo>
              <a:lnTo>
                <a:pt x="0" y="1148283"/>
              </a:lnTo>
              <a:lnTo>
                <a:pt x="0" y="1296222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EA75B-EE40-442D-A2D3-9108D775EDF6}">
      <dsp:nvSpPr>
        <dsp:cNvPr id="0" name=""/>
        <dsp:cNvSpPr/>
      </dsp:nvSpPr>
      <dsp:spPr>
        <a:xfrm>
          <a:off x="705171" y="2506548"/>
          <a:ext cx="3409628" cy="1296222"/>
        </a:xfrm>
        <a:custGeom>
          <a:avLst/>
          <a:gdLst/>
          <a:ahLst/>
          <a:cxnLst/>
          <a:rect l="0" t="0" r="0" b="0"/>
          <a:pathLst>
            <a:path>
              <a:moveTo>
                <a:pt x="3409628" y="0"/>
              </a:moveTo>
              <a:lnTo>
                <a:pt x="3409628" y="1148283"/>
              </a:lnTo>
              <a:lnTo>
                <a:pt x="0" y="1148283"/>
              </a:lnTo>
              <a:lnTo>
                <a:pt x="0" y="1296222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8FF5C-7106-41FF-82CC-6C9D726BEC73}">
      <dsp:nvSpPr>
        <dsp:cNvPr id="0" name=""/>
        <dsp:cNvSpPr/>
      </dsp:nvSpPr>
      <dsp:spPr>
        <a:xfrm>
          <a:off x="3045022" y="1802080"/>
          <a:ext cx="2139555" cy="7044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contabilidad</a:t>
          </a:r>
          <a:endParaRPr lang="es-MX" sz="3200" kern="1200" dirty="0"/>
        </a:p>
      </dsp:txBody>
      <dsp:txXfrm>
        <a:off x="3045022" y="1802080"/>
        <a:ext cx="2139555" cy="704468"/>
      </dsp:txXfrm>
    </dsp:sp>
    <dsp:sp modelId="{0018E187-FFED-430E-8449-B5B0D98E3054}">
      <dsp:nvSpPr>
        <dsp:cNvPr id="0" name=""/>
        <dsp:cNvSpPr/>
      </dsp:nvSpPr>
      <dsp:spPr>
        <a:xfrm>
          <a:off x="703" y="3802771"/>
          <a:ext cx="1408937" cy="7044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utilidad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703" y="3802771"/>
        <a:ext cx="1408937" cy="704468"/>
      </dsp:txXfrm>
    </dsp:sp>
    <dsp:sp modelId="{291142EB-61D2-4A5D-9A28-468F60B7AA0D}">
      <dsp:nvSpPr>
        <dsp:cNvPr id="0" name=""/>
        <dsp:cNvSpPr/>
      </dsp:nvSpPr>
      <dsp:spPr>
        <a:xfrm>
          <a:off x="1705517" y="3802771"/>
          <a:ext cx="1408937" cy="7044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err="1" smtClean="0">
              <a:solidFill>
                <a:schemeClr val="tx1"/>
              </a:solidFill>
            </a:rPr>
            <a:t>significacion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1705517" y="3802771"/>
        <a:ext cx="1408937" cy="704468"/>
      </dsp:txXfrm>
    </dsp:sp>
    <dsp:sp modelId="{875A6066-8A3A-4EC1-8468-9FADDABFD592}">
      <dsp:nvSpPr>
        <dsp:cNvPr id="0" name=""/>
        <dsp:cNvSpPr/>
      </dsp:nvSpPr>
      <dsp:spPr>
        <a:xfrm>
          <a:off x="3410331" y="3802771"/>
          <a:ext cx="1408937" cy="7044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Veracidad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3410331" y="3802771"/>
        <a:ext cx="1408937" cy="704468"/>
      </dsp:txXfrm>
    </dsp:sp>
    <dsp:sp modelId="{FECB890B-09A1-4E6E-9EF0-C95A75224CE1}">
      <dsp:nvSpPr>
        <dsp:cNvPr id="0" name=""/>
        <dsp:cNvSpPr/>
      </dsp:nvSpPr>
      <dsp:spPr>
        <a:xfrm>
          <a:off x="5115145" y="3802771"/>
          <a:ext cx="1408937" cy="7044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err="1" smtClean="0">
              <a:solidFill>
                <a:schemeClr val="tx1"/>
              </a:solidFill>
            </a:rPr>
            <a:t>Comparabilidad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5115145" y="3802771"/>
        <a:ext cx="1408937" cy="704468"/>
      </dsp:txXfrm>
    </dsp:sp>
    <dsp:sp modelId="{7F2766EE-ADA7-4E0F-8CA1-004833E96AA5}">
      <dsp:nvSpPr>
        <dsp:cNvPr id="0" name=""/>
        <dsp:cNvSpPr/>
      </dsp:nvSpPr>
      <dsp:spPr>
        <a:xfrm>
          <a:off x="6819959" y="3802771"/>
          <a:ext cx="1408937" cy="7044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Oportunidad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6819959" y="3802771"/>
        <a:ext cx="1408937" cy="704468"/>
      </dsp:txXfrm>
    </dsp:sp>
    <dsp:sp modelId="{DCA34ECC-4025-4A1B-BD15-3480641A2CD3}">
      <dsp:nvSpPr>
        <dsp:cNvPr id="0" name=""/>
        <dsp:cNvSpPr/>
      </dsp:nvSpPr>
      <dsp:spPr>
        <a:xfrm>
          <a:off x="2557924" y="2802425"/>
          <a:ext cx="1408937" cy="70446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características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2557924" y="2802425"/>
        <a:ext cx="1408937" cy="704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C8E4A0E-B248-407E-9452-067485757802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B4858B7-ED56-4D96-BFEA-6A2BCD0A5085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fenix-s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1471188" y="2967335"/>
            <a:ext cx="56931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CONTABILIDAD FINANCIERA</a:t>
            </a:r>
            <a:endParaRPr lang="es-E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20 Imagen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556792"/>
            <a:ext cx="2590800" cy="1978149"/>
          </a:xfrm>
          <a:prstGeom prst="rect">
            <a:avLst/>
          </a:prstGeom>
        </p:spPr>
      </p:pic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95536" y="0"/>
          <a:ext cx="8229600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7" name="6 Conector recto"/>
          <p:cNvCxnSpPr/>
          <p:nvPr/>
        </p:nvCxnSpPr>
        <p:spPr>
          <a:xfrm>
            <a:off x="1907704" y="3645024"/>
            <a:ext cx="0" cy="1296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971600" y="4941168"/>
            <a:ext cx="169200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confiabilidad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3635896" y="3645024"/>
            <a:ext cx="0" cy="12241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2843808" y="4869160"/>
            <a:ext cx="169200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Estabilidad</a:t>
            </a:r>
            <a:r>
              <a:rPr lang="es-MX" dirty="0" smtClean="0"/>
              <a:t> </a:t>
            </a:r>
            <a:endParaRPr lang="es-MX" dirty="0"/>
          </a:p>
        </p:txBody>
      </p:sp>
      <p:cxnSp>
        <p:nvCxnSpPr>
          <p:cNvPr id="16" name="15 Conector recto"/>
          <p:cNvCxnSpPr/>
          <p:nvPr/>
        </p:nvCxnSpPr>
        <p:spPr>
          <a:xfrm>
            <a:off x="7020272" y="3645024"/>
            <a:ext cx="0" cy="115212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6444207" y="4797152"/>
            <a:ext cx="1404000" cy="504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objetividad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/>
          <p:nvPr/>
        </p:nvCxnSpPr>
        <p:spPr>
          <a:xfrm>
            <a:off x="5364088" y="3645024"/>
            <a:ext cx="0" cy="10801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4644008" y="4725144"/>
            <a:ext cx="151200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verificabilidad</a:t>
            </a:r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ienM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484784"/>
            <a:ext cx="8496854" cy="496855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GRACIAS POR SU ATENCION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MX" sz="9600" b="1" i="1" u="dotted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Fill>
                  <a:solidFill>
                    <a:srgbClr val="7030A0"/>
                  </a:solidFill>
                </a:uFill>
              </a:rPr>
              <a:t>APLAUDAN </a:t>
            </a:r>
          </a:p>
          <a:p>
            <a:pPr algn="ctr">
              <a:buNone/>
            </a:pPr>
            <a:r>
              <a:rPr lang="es-MX" sz="9600" b="1" i="1" u="dotted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Fill>
                  <a:solidFill>
                    <a:srgbClr val="7030A0"/>
                  </a:solidFill>
                </a:uFill>
              </a:rPr>
              <a:t>POR FAVOR..!!</a:t>
            </a:r>
            <a:endParaRPr lang="es-MX" sz="9600" i="1" u="dotted" dirty="0">
              <a:solidFill>
                <a:srgbClr val="FF0000"/>
              </a:solidFill>
              <a:uFill>
                <a:solidFill>
                  <a:srgbClr val="7030A0"/>
                </a:solidFill>
              </a:u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</TotalTime>
  <Words>21</Words>
  <Application>Microsoft Office PowerPoint</Application>
  <PresentationFormat>Presentación en pantalla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Módulo</vt:lpstr>
      <vt:lpstr>Diapositiva 1</vt:lpstr>
      <vt:lpstr>Diapositiva 2</vt:lpstr>
      <vt:lpstr>GRACIAS POR SU ATENCION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José Díaz Córdova</dc:creator>
  <cp:lastModifiedBy>José Díaz Córdova</cp:lastModifiedBy>
  <cp:revision>6</cp:revision>
  <dcterms:created xsi:type="dcterms:W3CDTF">2012-02-21T00:54:53Z</dcterms:created>
  <dcterms:modified xsi:type="dcterms:W3CDTF">2012-02-21T01:39:10Z</dcterms:modified>
</cp:coreProperties>
</file>