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287AFA8-15C1-44C2-8489-2811203703D1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7EC0F22-BE7E-4F97-9BAB-A6E8841311CE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36483" y="2197776"/>
            <a:ext cx="7993713" cy="2271303"/>
          </a:xfrm>
          <a:ln>
            <a:noFill/>
          </a:ln>
        </p:spPr>
        <p:txBody>
          <a:bodyPr/>
          <a:lstStyle/>
          <a:p>
            <a:pPr algn="ctr"/>
            <a:r>
              <a:rPr lang="es-MX" sz="48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Características de la contabilidad</a:t>
            </a:r>
            <a:endParaRPr lang="es-MX" sz="48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548680"/>
            <a:ext cx="7992888" cy="6480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MX" sz="3200" b="1" dirty="0" smtClean="0"/>
              <a:t>CARACTERÍSTICAS DE LA CONTABILIDAD</a:t>
            </a:r>
            <a:endParaRPr lang="es-MX" sz="3200" b="1" dirty="0"/>
          </a:p>
        </p:txBody>
      </p:sp>
      <p:cxnSp>
        <p:nvCxnSpPr>
          <p:cNvPr id="5" name="4 Conector recto de flecha"/>
          <p:cNvCxnSpPr/>
          <p:nvPr/>
        </p:nvCxnSpPr>
        <p:spPr>
          <a:xfrm rot="5400000">
            <a:off x="4320766" y="1592002"/>
            <a:ext cx="792088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827584" y="1988840"/>
            <a:ext cx="784887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611560" y="2492896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 smtClean="0"/>
              <a:t>RENDICIÓN DE INFORMES A TERCERAS PERSONAS SOBRE EL MOVIMIENTO FINANCIERO DE LA EMPRESA</a:t>
            </a:r>
            <a:endParaRPr lang="es-MX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508104" y="2492896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 smtClean="0"/>
              <a:t>CUBRIR LA TOTALIDAD DE LAS OPERACIONES  DEL NEGOCIO EN FORMA  SISTEMÁTICA, HISTÓRICA Y CRONOLÓGICA </a:t>
            </a:r>
            <a:endParaRPr lang="es-MX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67544" y="4293096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DEBE IMPLANTARSE NECESARIAMENTE EN LA COMPAÑÍA PARA INFORMAR OPORTUNADAMENTE DE LOS HECHOS RELACIONADOS</a:t>
            </a:r>
            <a:endParaRPr lang="es-MX" b="1" dirty="0"/>
          </a:p>
        </p:txBody>
      </p:sp>
      <p:sp>
        <p:nvSpPr>
          <p:cNvPr id="17" name="16 CuadroTexto"/>
          <p:cNvSpPr txBox="1"/>
          <p:nvPr/>
        </p:nvSpPr>
        <p:spPr>
          <a:xfrm>
            <a:off x="4932040" y="4221088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 smtClean="0"/>
              <a:t>SE BASA EN REGLAS, PRINCIPIOS Y PROCEDIMIENTOS CONTABLES PARA EL REGISTRO DE LAS OPERACIONES FINANCIERAS DE UN NEGOCIO </a:t>
            </a:r>
            <a:endParaRPr lang="es-MX" b="1" dirty="0"/>
          </a:p>
        </p:txBody>
      </p:sp>
      <p:cxnSp>
        <p:nvCxnSpPr>
          <p:cNvPr id="19" name="18 Conector recto de flecha"/>
          <p:cNvCxnSpPr/>
          <p:nvPr/>
        </p:nvCxnSpPr>
        <p:spPr>
          <a:xfrm rot="16200000" flipH="1">
            <a:off x="2339752" y="3789040"/>
            <a:ext cx="431254" cy="14322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rot="5400000">
            <a:off x="6948264" y="3861048"/>
            <a:ext cx="432048" cy="14401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 rot="5400000">
            <a:off x="4320369" y="5768863"/>
            <a:ext cx="791294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1403648" y="6237312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SE UTILIZA EL LENGUAJE DE LOS NEGOCIOS </a:t>
            </a:r>
            <a:endParaRPr lang="es-MX" b="1" dirty="0"/>
          </a:p>
        </p:txBody>
      </p:sp>
      <p:cxnSp>
        <p:nvCxnSpPr>
          <p:cNvPr id="31" name="30 Conector recto de flecha"/>
          <p:cNvCxnSpPr/>
          <p:nvPr/>
        </p:nvCxnSpPr>
        <p:spPr>
          <a:xfrm rot="5400000">
            <a:off x="611560" y="2204864"/>
            <a:ext cx="43204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 rot="5400000">
            <a:off x="8461226" y="2204864"/>
            <a:ext cx="431254" cy="79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42</TotalTime>
  <Words>75</Words>
  <Application>Microsoft Office PowerPoint</Application>
  <PresentationFormat>Presentación en pantalla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Metro</vt:lpstr>
      <vt:lpstr>Características de la contabilidad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Caracteristicas de la contabilidad</dc:title>
  <dc:creator>Lizet</dc:creator>
  <cp:lastModifiedBy>Lizet</cp:lastModifiedBy>
  <cp:revision>5</cp:revision>
  <dcterms:created xsi:type="dcterms:W3CDTF">2012-02-21T01:02:55Z</dcterms:created>
  <dcterms:modified xsi:type="dcterms:W3CDTF">2012-02-21T01:45:34Z</dcterms:modified>
</cp:coreProperties>
</file>